
<file path=[Content_Types].xml><?xml version="1.0" encoding="utf-8"?>
<Types xmlns="http://schemas.openxmlformats.org/package/2006/content-types">
  <Default ContentType="image/jpeg" Extension="jpg"/>
  <Default ContentType="image/vnd.ms-photo" Extension="wdp"/>
  <Default ContentType="application/xml" Extension="xml"/>
  <Default ContentType="image/png" Extension="png"/>
  <Default ContentType="image/jpeg" Extension="jpeg"/>
  <Default ContentType="application/vnd.openxmlformats-package.relationships+xml" Extension="rels"/>
  <Default ContentType="image/x-emf" Extension="emf"/>
  <Override ContentType="application/vnd.openxmlformats-officedocument.presentationml.tableStyles+xml" PartName="/ppt/tableStyles1.xml"/>
  <Override ContentType="application/vnd.openxmlformats-officedocument.drawingml.diagramData+xml" PartName="/ppt/diagrams/data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Layout+xml" PartName="/ppt/slideLayouts/slideLayout24.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18.xml"/>
  <Override ContentType="application/vnd.openxmlformats-officedocument.presentationml.slideLayout+xml" PartName="/ppt/slideLayouts/slideLayout5.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22.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presentation.main+xml" PartName="/ppt/presentation.xml"/>
  <Override ContentType="application/vnd.ms-office.drawingml.diagramDrawing+xml" PartName="/ppt/diagrams/drawing1.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notesSlide+xml" PartName="/ppt/notesSlides/notesSlide13.xml"/>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notesSlide+xml" PartName="/ppt/notesSlides/notesSlide4.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presentationml.notesMaster+xml" PartName="/ppt/notesMasters/notesMaster1.xml"/>
  <Override ContentType="application/vnd.openxmlformats-officedocument.presentationml.presProps+xml" PartName="/ppt/presProps1.xml"/>
  <Override ContentType="application/vnd.openxmlformats-officedocument.drawingml.diagramColors+xml" PartName="/ppt/diagrams/colors1.xml"/>
  <Override ContentType="application/vnd.openxmlformats-officedocument.presentationml.tags+xml" PartName="/ppt/tags/tag2.xml"/>
  <Override ContentType="application/vnd.openxmlformats-officedocument.presentationml.tags+xml" PartName="/ppt/tags/tag1.xml"/>
  <Override ContentType="application/vnd.openxmlformats-officedocument.presentationml.viewProps+xml" PartName="/ppt/viewProps1.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48" r:id="rId5"/>
    <p:sldMasterId id="214748366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y="6858000" cx="9144000"/>
  <p:notesSz cx="7010400" cy="9296400"/>
  <p:defaultTextStyle>
    <a:defPPr lvl="0">
      <a:defRPr lang="en-US"/>
    </a:defPPr>
    <a:lvl1pPr eaLnBrk="0" hangingPunct="0" lvl="0" rtl="0" algn="l" fontAlgn="base">
      <a:spcBef>
        <a:spcPct val="0"/>
      </a:spcBef>
      <a:spcAft>
        <a:spcPct val="0"/>
      </a:spcAft>
      <a:defRPr kern="1200" sz="2400">
        <a:solidFill>
          <a:schemeClr val="tx1"/>
        </a:solidFill>
        <a:latin typeface="Arial" panose="020B0604020202020204" pitchFamily="34" charset="0"/>
        <a:ea typeface="MS PGothic" panose="020B0600070205080204" pitchFamily="34" charset="-128"/>
        <a:cs typeface="+mn-cs"/>
      </a:defRPr>
    </a:lvl1pPr>
    <a:lvl2pPr eaLnBrk="0" hangingPunct="0" lvl="1" marL="457200" rtl="0" algn="l" fontAlgn="base">
      <a:spcBef>
        <a:spcPct val="0"/>
      </a:spcBef>
      <a:spcAft>
        <a:spcPct val="0"/>
      </a:spcAft>
      <a:defRPr kern="1200" sz="2400">
        <a:solidFill>
          <a:schemeClr val="tx1"/>
        </a:solidFill>
        <a:latin typeface="Arial" panose="020B0604020202020204" pitchFamily="34" charset="0"/>
        <a:ea typeface="MS PGothic" panose="020B0600070205080204" pitchFamily="34" charset="-128"/>
        <a:cs typeface="+mn-cs"/>
      </a:defRPr>
    </a:lvl2pPr>
    <a:lvl3pPr eaLnBrk="0" hangingPunct="0" lvl="2" marL="914400" rtl="0" algn="l" fontAlgn="base">
      <a:spcBef>
        <a:spcPct val="0"/>
      </a:spcBef>
      <a:spcAft>
        <a:spcPct val="0"/>
      </a:spcAft>
      <a:defRPr kern="1200" sz="2400">
        <a:solidFill>
          <a:schemeClr val="tx1"/>
        </a:solidFill>
        <a:latin typeface="Arial" panose="020B0604020202020204" pitchFamily="34" charset="0"/>
        <a:ea typeface="MS PGothic" panose="020B0600070205080204" pitchFamily="34" charset="-128"/>
        <a:cs typeface="+mn-cs"/>
      </a:defRPr>
    </a:lvl3pPr>
    <a:lvl4pPr eaLnBrk="0" hangingPunct="0" lvl="3" marL="1371600" rtl="0" algn="l" fontAlgn="base">
      <a:spcBef>
        <a:spcPct val="0"/>
      </a:spcBef>
      <a:spcAft>
        <a:spcPct val="0"/>
      </a:spcAft>
      <a:defRPr kern="1200" sz="2400">
        <a:solidFill>
          <a:schemeClr val="tx1"/>
        </a:solidFill>
        <a:latin typeface="Arial" panose="020B0604020202020204" pitchFamily="34" charset="0"/>
        <a:ea typeface="MS PGothic" panose="020B0600070205080204" pitchFamily="34" charset="-128"/>
        <a:cs typeface="+mn-cs"/>
      </a:defRPr>
    </a:lvl4pPr>
    <a:lvl5pPr eaLnBrk="0" hangingPunct="0" lvl="4" marL="1828800" rtl="0" algn="l" fontAlgn="base">
      <a:spcBef>
        <a:spcPct val="0"/>
      </a:spcBef>
      <a:spcAft>
        <a:spcPct val="0"/>
      </a:spcAft>
      <a:defRPr kern="1200" sz="2400">
        <a:solidFill>
          <a:schemeClr val="tx1"/>
        </a:solidFill>
        <a:latin typeface="Arial" panose="020B0604020202020204" pitchFamily="34" charset="0"/>
        <a:ea typeface="MS PGothic" panose="020B0600070205080204" pitchFamily="34" charset="-128"/>
        <a:cs typeface="+mn-cs"/>
      </a:defRPr>
    </a:lvl5pPr>
    <a:lvl6pPr defTabSz="914400" eaLnBrk="1" hangingPunct="1" latinLnBrk="0" lvl="5" marL="2286000" rtl="0" algn="l">
      <a:defRPr kern="1200" sz="2400">
        <a:solidFill>
          <a:schemeClr val="tx1"/>
        </a:solidFill>
        <a:latin typeface="Arial" panose="020B0604020202020204" pitchFamily="34" charset="0"/>
        <a:ea typeface="MS PGothic" panose="020B0600070205080204" pitchFamily="34" charset="-128"/>
        <a:cs typeface="+mn-cs"/>
      </a:defRPr>
    </a:lvl6pPr>
    <a:lvl7pPr defTabSz="914400" eaLnBrk="1" hangingPunct="1" latinLnBrk="0" lvl="6" marL="2743200" rtl="0" algn="l">
      <a:defRPr kern="1200" sz="2400">
        <a:solidFill>
          <a:schemeClr val="tx1"/>
        </a:solidFill>
        <a:latin typeface="Arial" panose="020B0604020202020204" pitchFamily="34" charset="0"/>
        <a:ea typeface="MS PGothic" panose="020B0600070205080204" pitchFamily="34" charset="-128"/>
        <a:cs typeface="+mn-cs"/>
      </a:defRPr>
    </a:lvl7pPr>
    <a:lvl8pPr defTabSz="914400" eaLnBrk="1" hangingPunct="1" latinLnBrk="0" lvl="7" marL="3200400" rtl="0" algn="l">
      <a:defRPr kern="1200" sz="2400">
        <a:solidFill>
          <a:schemeClr val="tx1"/>
        </a:solidFill>
        <a:latin typeface="Arial" panose="020B0604020202020204" pitchFamily="34" charset="0"/>
        <a:ea typeface="MS PGothic" panose="020B0600070205080204" pitchFamily="34" charset="-128"/>
        <a:cs typeface="+mn-cs"/>
      </a:defRPr>
    </a:lvl8pPr>
    <a:lvl9pPr defTabSz="914400" eaLnBrk="1" hangingPunct="1" latinLnBrk="0" lvl="8" marL="3657600" rtl="0" algn="l">
      <a:defRPr kern="1200" sz="24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p15:guide id="1" orient="horz" pos="2162">
          <p15:clr>
            <a:srgbClr val="000000"/>
          </p15:clr>
        </p15:guide>
        <p15:guide id="2" pos="2880">
          <p15:clr>
            <a:srgbClr val="000000"/>
          </p15:clr>
        </p15:guide>
      </p15:sldGuideLst>
    </p:ext>
    <p:ext uri="{2D200454-40CA-4A62-9FC3-DE9A4176ACB9}">
      <p15:notesGuideLst>
        <p15:guide id="1" orient="horz" pos="2930">
          <p15:clr>
            <a:srgbClr val="000000"/>
          </p15:clr>
        </p15:guide>
        <p15:guide id="2" pos="2208">
          <p15:clr>
            <a:srgbClr val="000000"/>
          </p15:clr>
        </p15:guide>
      </p15:notesGuideLst>
    </p:ext>
  </p:extLst>
</p:presentation>
</file>

<file path=ppt/presProps1.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1.xml><?xml version="1.0" encoding="utf-8"?>
<a:tblStyleLst xmlns:a="http://schemas.openxmlformats.org/drawingml/2006/main" xmlns:r="http://schemas.openxmlformats.org/officeDocument/2006/relationships" def="{90651C3A-4460-11DB-9652-00E08161165F}">
  <a:tblStyle styleId="{5C22544A-7EE6-4342-B048-85BDC9FD1C3A}" styleName="中度样式 2 - 强调 1">
    <a:wholeTbl>
      <a:tcTxStyle>
        <a:fontRef idx="minor">
          <a:prstClr val="black"/>
        </a:fontRef>
        <a:schemeClr val="dk1"/>
      </a:tcTxStyle>
      <a:tcStyle>
        <a:tcBdr>
          <a:left>
            <a:ln cmpd="sng" w="12700">
              <a:solidFill>
                <a:schemeClr val="lt1"/>
              </a:solidFill>
            </a:ln>
          </a:left>
          <a:right>
            <a:ln cmpd="sng" w="12700">
              <a:solidFill>
                <a:schemeClr val="lt1"/>
              </a:solidFill>
            </a:ln>
          </a:right>
          <a:top>
            <a:ln cmpd="sng" w="12700">
              <a:solidFill>
                <a:schemeClr val="lt1"/>
              </a:solidFill>
            </a:ln>
          </a:top>
          <a:bottom>
            <a:ln cmpd="sng" w="12700">
              <a:solidFill>
                <a:schemeClr val="lt1"/>
              </a:solidFill>
            </a:ln>
          </a:bottom>
          <a:insideH>
            <a:ln cmpd="sng" w="12700">
              <a:solidFill>
                <a:schemeClr val="lt1"/>
              </a:solidFill>
            </a:ln>
          </a:insideH>
          <a:insideV>
            <a:ln cmpd="sng"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cmpd="sng" w="38100">
              <a:solidFill>
                <a:schemeClr val="lt1"/>
              </a:solidFill>
            </a:ln>
          </a:top>
        </a:tcBdr>
        <a:fill>
          <a:solidFill>
            <a:schemeClr val="accent1"/>
          </a:solidFill>
        </a:fill>
      </a:tcStyle>
    </a:lastRow>
    <a:firstRow>
      <a:tcTxStyle b="on">
        <a:fontRef idx="minor">
          <a:prstClr val="black"/>
        </a:fontRef>
        <a:schemeClr val="lt1"/>
      </a:tcTxStyle>
      <a:tcStyle>
        <a:tcBdr>
          <a:bottom>
            <a:ln cmpd="sng" w="38100">
              <a:solidFill>
                <a:schemeClr val="lt1"/>
              </a:solidFill>
            </a:ln>
          </a:bottom>
        </a:tcBdr>
        <a:fill>
          <a:solidFill>
            <a:schemeClr val="accent1"/>
          </a:solidFill>
        </a:fill>
      </a:tcStyle>
    </a:firstRow>
  </a:tblStyle>
</a:tblStyleLst>
</file>

<file path=ppt/viewProps1.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2" orient="horz"/>
        <p:guide pos="2880"/>
      </p:guideLst>
    </p:cSldViewPr>
  </p:slideViewPr>
  <p:notesViewPr>
    <p:cSldViewPr snapToGrid="0">
      <p:cViewPr varScale="1">
        <p:scale>
          <a:sx n="100" d="100"/>
          <a:sy n="100" d="100"/>
        </p:scale>
        <p:origin x="0" y="0"/>
      </p:cViewPr>
      <p:guideLst>
        <p:guide pos="2930" orient="horz"/>
        <p:guide pos="2208"/>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1.xml"/><Relationship Id="rId3" Type="http://schemas.openxmlformats.org/officeDocument/2006/relationships/presProps" Target="presProps1.xml"/><Relationship Id="rId4" Type="http://schemas.openxmlformats.org/officeDocument/2006/relationships/tableStyles" Target="tableStyles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3.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5_2#1">
  <dgm:title val=""/>
  <dgm:desc val=""/>
  <dgm:catLst>
    <dgm:cat type="accent5" pri="11200"/>
  </dgm:catLst>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E5EE407-0E43-4DA5-82FD-3567AF1387A3}" type="doc">
      <dgm:prSet loTypeId="urn:microsoft.com/office/officeart/2005/8/layout/radial3" loCatId="relationship" qsTypeId="urn:microsoft.com/office/officeart/2005/8/quickstyle/simple1#1" qsCatId="simple" csTypeId="urn:microsoft.com/office/officeart/2005/8/colors/accent5_2#1" csCatId="accent5" phldr="1"/>
      <dgm:spPr/>
      <dgm:t>
        <a:bodyPr/>
        <a:lstStyle/>
        <a:p>
          <a:endParaRPr lang="en-US"/>
        </a:p>
      </dgm:t>
    </dgm:pt>
    <dgm:pt modelId="{CC84942F-8C0B-4A26-9784-58185BDC9170}">
      <dgm:prSet phldrT="[Text]"/>
      <dgm:spPr/>
      <dgm:t>
        <a:bodyPr/>
        <a:lstStyle/>
        <a:p>
          <a:r>
            <a:rPr lang="zh-TW" altLang="en-US" b="1" dirty="0" smtClean="0"/>
            <a:t>為什麼</a:t>
          </a:r>
          <a:endParaRPr lang="en-US" altLang="zh-TW" b="1" dirty="0" smtClean="0"/>
        </a:p>
        <a:p>
          <a:r>
            <a:rPr lang="zh-TW" altLang="en-US" b="1" dirty="0" smtClean="0"/>
            <a:t>加入青獅</a:t>
          </a:r>
          <a:r>
            <a:rPr lang="en-US" altLang="zh-TW" b="1" dirty="0" smtClean="0"/>
            <a:t>?</a:t>
          </a:r>
          <a:endParaRPr lang="en-US" b="1" dirty="0"/>
        </a:p>
      </dgm:t>
    </dgm:pt>
    <dgm:pt modelId="{DA584DBE-7E47-4041-BF00-8D770AB93031}" type="parTrans" cxnId="{E698E4BE-7447-4737-AE44-1A9C79B0F21C}">
      <dgm:prSet/>
      <dgm:spPr/>
      <dgm:t>
        <a:bodyPr/>
        <a:lstStyle/>
        <a:p>
          <a:endParaRPr lang="en-US">
            <a:solidFill>
              <a:schemeClr val="tx1">
                <a:lumMod val="50000"/>
              </a:schemeClr>
            </a:solidFill>
          </a:endParaRPr>
        </a:p>
      </dgm:t>
    </dgm:pt>
    <dgm:pt modelId="{94220698-3280-4902-A805-AE860083127D}" type="sibTrans" cxnId="{E698E4BE-7447-4737-AE44-1A9C79B0F21C}">
      <dgm:prSet/>
      <dgm:spPr/>
      <dgm:t>
        <a:bodyPr/>
        <a:lstStyle/>
        <a:p>
          <a:endParaRPr lang="en-US">
            <a:solidFill>
              <a:schemeClr val="tx1">
                <a:lumMod val="50000"/>
              </a:schemeClr>
            </a:solidFill>
          </a:endParaRPr>
        </a:p>
      </dgm:t>
    </dgm:pt>
    <dgm:pt modelId="{09D81498-5445-4EFD-B2B4-96CB477B3DCF}">
      <dgm:prSet phldrT="[Text]" custT="1"/>
      <dgm:spPr/>
      <dgm:t>
        <a:bodyPr/>
        <a:lstStyle/>
        <a:p>
          <a:pPr>
            <a:spcAft>
              <a:spcPts val="0"/>
            </a:spcAft>
          </a:pPr>
          <a:r>
            <a:rPr lang="en-US" sz="1400" b="1" dirty="0" smtClean="0"/>
            <a:t> </a:t>
          </a:r>
          <a:r>
            <a:rPr lang="zh-TW" altLang="en-US" sz="1400" b="1" dirty="0" smtClean="0"/>
            <a:t>可以做服務幫到人</a:t>
          </a:r>
          <a:endParaRPr lang="en-US" sz="1400" b="1" dirty="0"/>
        </a:p>
      </dgm:t>
    </dgm:pt>
    <dgm:pt modelId="{F531F73C-F09C-4370-ACF1-215F9F8EE12F}" type="parTrans" cxnId="{6D905E97-EA0A-4039-B222-2C35EC391EA5}">
      <dgm:prSet/>
      <dgm:spPr/>
      <dgm:t>
        <a:bodyPr/>
        <a:lstStyle/>
        <a:p>
          <a:endParaRPr lang="en-US">
            <a:solidFill>
              <a:schemeClr val="tx1">
                <a:lumMod val="50000"/>
              </a:schemeClr>
            </a:solidFill>
          </a:endParaRPr>
        </a:p>
      </dgm:t>
    </dgm:pt>
    <dgm:pt modelId="{C4840BD2-6825-4810-9645-43BBD4475338}" type="sibTrans" cxnId="{6D905E97-EA0A-4039-B222-2C35EC391EA5}">
      <dgm:prSet/>
      <dgm:spPr/>
      <dgm:t>
        <a:bodyPr/>
        <a:lstStyle/>
        <a:p>
          <a:endParaRPr lang="en-US">
            <a:solidFill>
              <a:schemeClr val="tx1">
                <a:lumMod val="50000"/>
              </a:schemeClr>
            </a:solidFill>
          </a:endParaRPr>
        </a:p>
      </dgm:t>
    </dgm:pt>
    <dgm:pt modelId="{CCB0DB35-CC2C-4DC6-9AF4-D2058B1A6A31}">
      <dgm:prSet phldrT="[Text]" custT="1"/>
      <dgm:spPr/>
      <dgm:t>
        <a:bodyPr/>
        <a:lstStyle/>
        <a:p>
          <a:r>
            <a:rPr lang="zh-TW" altLang="en-US" sz="1400" b="1" dirty="0" smtClean="0"/>
            <a:t>學習規劃和管理項目</a:t>
          </a:r>
          <a:endParaRPr lang="en-US" sz="1400" b="1" dirty="0"/>
        </a:p>
      </dgm:t>
    </dgm:pt>
    <dgm:pt modelId="{BF36586C-E9FE-4CDA-9910-09FEED0F7803}" type="parTrans" cxnId="{0639FE69-0752-4BF3-8F62-45A2F2B9E230}">
      <dgm:prSet/>
      <dgm:spPr/>
      <dgm:t>
        <a:bodyPr/>
        <a:lstStyle/>
        <a:p>
          <a:endParaRPr lang="en-US">
            <a:solidFill>
              <a:schemeClr val="tx1">
                <a:lumMod val="50000"/>
              </a:schemeClr>
            </a:solidFill>
          </a:endParaRPr>
        </a:p>
      </dgm:t>
    </dgm:pt>
    <dgm:pt modelId="{656343D8-0339-4084-BED6-F21B977A456C}" type="sibTrans" cxnId="{0639FE69-0752-4BF3-8F62-45A2F2B9E230}">
      <dgm:prSet/>
      <dgm:spPr/>
      <dgm:t>
        <a:bodyPr/>
        <a:lstStyle/>
        <a:p>
          <a:endParaRPr lang="en-US">
            <a:solidFill>
              <a:schemeClr val="tx1">
                <a:lumMod val="50000"/>
              </a:schemeClr>
            </a:solidFill>
          </a:endParaRPr>
        </a:p>
      </dgm:t>
    </dgm:pt>
    <dgm:pt modelId="{93D3BE7E-D96D-4F4B-95D5-8297D89D2DCA}">
      <dgm:prSet phldrT="[Text]" custT="1"/>
      <dgm:spPr/>
      <dgm:t>
        <a:bodyPr/>
        <a:lstStyle/>
        <a:p>
          <a:r>
            <a:rPr lang="zh-TW" altLang="en-US" sz="1400" b="1" dirty="0" smtClean="0"/>
            <a:t>讓自己居住地方變得更好</a:t>
          </a:r>
          <a:endParaRPr lang="en-US" sz="1400" b="1" dirty="0"/>
        </a:p>
      </dgm:t>
    </dgm:pt>
    <dgm:pt modelId="{83972EFF-34E3-46BB-AD1B-A2CB63EB5358}" type="parTrans" cxnId="{02ACB85C-8114-4155-8A01-F54F60F53647}">
      <dgm:prSet/>
      <dgm:spPr/>
      <dgm:t>
        <a:bodyPr/>
        <a:lstStyle/>
        <a:p>
          <a:endParaRPr lang="en-US">
            <a:solidFill>
              <a:schemeClr val="tx1">
                <a:lumMod val="50000"/>
              </a:schemeClr>
            </a:solidFill>
          </a:endParaRPr>
        </a:p>
      </dgm:t>
    </dgm:pt>
    <dgm:pt modelId="{25DA98B9-0A47-45B3-8115-CCEA7B7BC255}" type="sibTrans" cxnId="{02ACB85C-8114-4155-8A01-F54F60F53647}">
      <dgm:prSet/>
      <dgm:spPr/>
      <dgm:t>
        <a:bodyPr/>
        <a:lstStyle/>
        <a:p>
          <a:endParaRPr lang="en-US">
            <a:solidFill>
              <a:schemeClr val="tx1">
                <a:lumMod val="50000"/>
              </a:schemeClr>
            </a:solidFill>
          </a:endParaRPr>
        </a:p>
      </dgm:t>
    </dgm:pt>
    <dgm:pt modelId="{9E2CE100-BEA2-46E7-B3B3-15FF8F15D9F0}">
      <dgm:prSet phldrT="[Text]" custT="1"/>
      <dgm:spPr/>
      <dgm:t>
        <a:bodyPr/>
        <a:lstStyle/>
        <a:p>
          <a:r>
            <a:rPr lang="zh-TW" altLang="en-US" sz="1400" b="1" dirty="0" smtClean="0"/>
            <a:t>在您的社區和其他人的生活中發揮正面作用</a:t>
          </a:r>
        </a:p>
      </dgm:t>
    </dgm:pt>
    <dgm:pt modelId="{D60E51AE-7DF7-43B6-8232-883690031690}" type="parTrans" cxnId="{10C04CC8-13C3-4333-A5CB-9F50EEA67251}">
      <dgm:prSet/>
      <dgm:spPr/>
      <dgm:t>
        <a:bodyPr/>
        <a:lstStyle/>
        <a:p>
          <a:endParaRPr lang="en-US">
            <a:solidFill>
              <a:schemeClr val="tx1">
                <a:lumMod val="50000"/>
              </a:schemeClr>
            </a:solidFill>
          </a:endParaRPr>
        </a:p>
      </dgm:t>
    </dgm:pt>
    <dgm:pt modelId="{DD0939B5-A4D1-4937-98EE-0A072CC79BC5}" type="sibTrans" cxnId="{10C04CC8-13C3-4333-A5CB-9F50EEA67251}">
      <dgm:prSet/>
      <dgm:spPr/>
      <dgm:t>
        <a:bodyPr/>
        <a:lstStyle/>
        <a:p>
          <a:endParaRPr lang="en-US">
            <a:solidFill>
              <a:schemeClr val="tx1">
                <a:lumMod val="50000"/>
              </a:schemeClr>
            </a:solidFill>
          </a:endParaRPr>
        </a:p>
      </dgm:t>
    </dgm:pt>
    <dgm:pt modelId="{AA7B7760-27B2-4099-B1A6-0E85652D9B01}">
      <dgm:prSet phldrT="[Text]" custT="1"/>
      <dgm:spPr/>
      <dgm:t>
        <a:bodyPr/>
        <a:lstStyle/>
        <a:p>
          <a:r>
            <a:rPr lang="zh-TW" altLang="en-US" sz="1400" b="1" dirty="0" smtClean="0"/>
            <a:t>國際交流，擴闊眼界</a:t>
          </a:r>
          <a:endParaRPr lang="en-US" sz="1400" b="1" dirty="0"/>
        </a:p>
      </dgm:t>
    </dgm:pt>
    <dgm:pt modelId="{5AC05560-9108-4C0A-8505-42B2954CCC85}" type="parTrans" cxnId="{0550BC35-B747-4169-A6C8-CE176DE09450}">
      <dgm:prSet/>
      <dgm:spPr/>
      <dgm:t>
        <a:bodyPr/>
        <a:lstStyle/>
        <a:p>
          <a:endParaRPr lang="en-US">
            <a:solidFill>
              <a:schemeClr val="tx1">
                <a:lumMod val="50000"/>
              </a:schemeClr>
            </a:solidFill>
          </a:endParaRPr>
        </a:p>
      </dgm:t>
    </dgm:pt>
    <dgm:pt modelId="{48877EDF-C902-4720-A4E6-B194B879C3FB}" type="sibTrans" cxnId="{0550BC35-B747-4169-A6C8-CE176DE09450}">
      <dgm:prSet/>
      <dgm:spPr/>
      <dgm:t>
        <a:bodyPr/>
        <a:lstStyle/>
        <a:p>
          <a:endParaRPr lang="en-US">
            <a:solidFill>
              <a:schemeClr val="tx1">
                <a:lumMod val="50000"/>
              </a:schemeClr>
            </a:solidFill>
          </a:endParaRPr>
        </a:p>
      </dgm:t>
    </dgm:pt>
    <dgm:pt modelId="{F9775099-E117-43FF-9A34-363CED45606D}">
      <dgm:prSet phldrT="[Text]" custT="1"/>
      <dgm:spPr/>
      <dgm:t>
        <a:bodyPr/>
        <a:lstStyle/>
        <a:p>
          <a:r>
            <a:rPr lang="en-US" sz="1100" b="1" dirty="0" smtClean="0"/>
            <a:t> </a:t>
          </a:r>
          <a:r>
            <a:rPr lang="zh-TW" altLang="en-US" sz="1400" b="1" dirty="0" smtClean="0"/>
            <a:t>獲取社區服務時間</a:t>
          </a:r>
          <a:endParaRPr lang="en-US" sz="1400" b="1" dirty="0"/>
        </a:p>
      </dgm:t>
    </dgm:pt>
    <dgm:pt modelId="{4707F651-D902-4350-8B4B-ED32F84E6BBE}" type="parTrans" cxnId="{CF3AEB4F-71C0-4CC4-9FA8-93557D58AEBF}">
      <dgm:prSet/>
      <dgm:spPr/>
      <dgm:t>
        <a:bodyPr/>
        <a:lstStyle/>
        <a:p>
          <a:endParaRPr lang="en-US">
            <a:solidFill>
              <a:schemeClr val="tx1">
                <a:lumMod val="50000"/>
              </a:schemeClr>
            </a:solidFill>
          </a:endParaRPr>
        </a:p>
      </dgm:t>
    </dgm:pt>
    <dgm:pt modelId="{89EBD88C-D616-40DD-8DE0-46B6C5A26D1A}" type="sibTrans" cxnId="{CF3AEB4F-71C0-4CC4-9FA8-93557D58AEBF}">
      <dgm:prSet/>
      <dgm:spPr/>
      <dgm:t>
        <a:bodyPr/>
        <a:lstStyle/>
        <a:p>
          <a:endParaRPr lang="en-US">
            <a:solidFill>
              <a:schemeClr val="tx1">
                <a:lumMod val="50000"/>
              </a:schemeClr>
            </a:solidFill>
          </a:endParaRPr>
        </a:p>
      </dgm:t>
    </dgm:pt>
    <dgm:pt modelId="{419C4BDD-DAE3-41BF-82DD-D8505731904D}">
      <dgm:prSet phldrT="[Text]" custT="1"/>
      <dgm:spPr/>
      <dgm:t>
        <a:bodyPr/>
        <a:lstStyle/>
        <a:p>
          <a:pPr>
            <a:lnSpc>
              <a:spcPct val="100000"/>
            </a:lnSpc>
            <a:spcAft>
              <a:spcPts val="0"/>
            </a:spcAft>
          </a:pPr>
          <a:r>
            <a:rPr lang="zh-TW" altLang="en-US" sz="1400" b="1" baseline="0" dirty="0" smtClean="0"/>
            <a:t>可以學習更多東西，令自己得以成長</a:t>
          </a:r>
          <a:endParaRPr lang="en-US" sz="1400" b="1" baseline="0" dirty="0"/>
        </a:p>
      </dgm:t>
    </dgm:pt>
    <dgm:pt modelId="{7B4C8FEF-317E-429D-BC76-487FF72F0A13}" type="parTrans" cxnId="{7881DFB8-B6EE-462F-9B92-3A0449ADF1BC}">
      <dgm:prSet/>
      <dgm:spPr/>
      <dgm:t>
        <a:bodyPr/>
        <a:lstStyle/>
        <a:p>
          <a:endParaRPr lang="en-US">
            <a:solidFill>
              <a:schemeClr val="tx1">
                <a:lumMod val="50000"/>
              </a:schemeClr>
            </a:solidFill>
          </a:endParaRPr>
        </a:p>
      </dgm:t>
    </dgm:pt>
    <dgm:pt modelId="{E7C32E59-D6A5-4696-B650-6CED3033325A}" type="sibTrans" cxnId="{7881DFB8-B6EE-462F-9B92-3A0449ADF1BC}">
      <dgm:prSet/>
      <dgm:spPr/>
      <dgm:t>
        <a:bodyPr/>
        <a:lstStyle/>
        <a:p>
          <a:endParaRPr lang="en-US">
            <a:solidFill>
              <a:schemeClr val="tx1">
                <a:lumMod val="50000"/>
              </a:schemeClr>
            </a:solidFill>
          </a:endParaRPr>
        </a:p>
      </dgm:t>
    </dgm:pt>
    <dgm:pt modelId="{DEF27370-AA70-4EBF-A3B7-A1D96DB89167}">
      <dgm:prSet phldrT="[Text]" custT="1"/>
      <dgm:spPr/>
      <dgm:t>
        <a:bodyPr/>
        <a:lstStyle/>
        <a:p>
          <a:r>
            <a:rPr lang="zh-TW" altLang="en-US" sz="1400" b="1" dirty="0" smtClean="0"/>
            <a:t>可以認識更多的朋友，擴展人脈</a:t>
          </a:r>
          <a:endParaRPr lang="en-US" sz="1400" b="1" dirty="0"/>
        </a:p>
      </dgm:t>
    </dgm:pt>
    <dgm:pt modelId="{F4A4E46B-76D4-4C3A-B618-50693A5F877F}" type="parTrans" cxnId="{D929A368-568B-469C-9445-9D6A18CE7BFB}">
      <dgm:prSet/>
      <dgm:spPr/>
      <dgm:t>
        <a:bodyPr/>
        <a:lstStyle/>
        <a:p>
          <a:endParaRPr lang="en-US">
            <a:solidFill>
              <a:schemeClr val="tx1">
                <a:lumMod val="50000"/>
              </a:schemeClr>
            </a:solidFill>
          </a:endParaRPr>
        </a:p>
      </dgm:t>
    </dgm:pt>
    <dgm:pt modelId="{6E382972-F57E-4326-A59E-25685591695E}" type="sibTrans" cxnId="{D929A368-568B-469C-9445-9D6A18CE7BFB}">
      <dgm:prSet/>
      <dgm:spPr/>
      <dgm:t>
        <a:bodyPr/>
        <a:lstStyle/>
        <a:p>
          <a:endParaRPr lang="en-US">
            <a:solidFill>
              <a:schemeClr val="tx1">
                <a:lumMod val="50000"/>
              </a:schemeClr>
            </a:solidFill>
          </a:endParaRPr>
        </a:p>
      </dgm:t>
    </dgm:pt>
    <dgm:pt modelId="{288C3FDD-E2E6-4718-BF20-9A80837B1D51}">
      <dgm:prSet phldrT="[Text]" custT="1"/>
      <dgm:spPr/>
      <dgm:t>
        <a:bodyPr/>
        <a:lstStyle/>
        <a:p>
          <a:r>
            <a:rPr lang="zh-TW" altLang="en-US" sz="1400" b="1" dirty="0" smtClean="0"/>
            <a:t>通過幫助他人來感受、反思自己</a:t>
          </a:r>
        </a:p>
      </dgm:t>
    </dgm:pt>
    <dgm:pt modelId="{8FF8AA8D-6112-4458-9CB5-1955BD455898}" type="parTrans" cxnId="{244F0A5F-AD29-42D0-A890-28EE9050047E}">
      <dgm:prSet/>
      <dgm:spPr/>
      <dgm:t>
        <a:bodyPr/>
        <a:lstStyle/>
        <a:p>
          <a:endParaRPr lang="en-US">
            <a:solidFill>
              <a:schemeClr val="tx1">
                <a:lumMod val="50000"/>
              </a:schemeClr>
            </a:solidFill>
          </a:endParaRPr>
        </a:p>
      </dgm:t>
    </dgm:pt>
    <dgm:pt modelId="{D841E9E3-277C-4D88-BDD9-2CB4B573DB85}" type="sibTrans" cxnId="{244F0A5F-AD29-42D0-A890-28EE9050047E}">
      <dgm:prSet/>
      <dgm:spPr/>
      <dgm:t>
        <a:bodyPr/>
        <a:lstStyle/>
        <a:p>
          <a:endParaRPr lang="en-US">
            <a:solidFill>
              <a:schemeClr val="tx1">
                <a:lumMod val="50000"/>
              </a:schemeClr>
            </a:solidFill>
          </a:endParaRPr>
        </a:p>
      </dgm:t>
    </dgm:pt>
    <dgm:pt modelId="{89EA1887-C47A-4CF9-97A6-0076530F20DB}">
      <dgm:prSet phldrT="[Text]" custT="1"/>
      <dgm:spPr/>
      <dgm:t>
        <a:bodyPr/>
        <a:lstStyle/>
        <a:p>
          <a:endParaRPr lang="en-US" sz="1050" b="1" dirty="0" smtClean="0"/>
        </a:p>
        <a:p>
          <a:r>
            <a:rPr lang="zh-TW" altLang="en-US" sz="1400" b="1" dirty="0" smtClean="0"/>
            <a:t>成為更有效的領導者</a:t>
          </a:r>
          <a:endParaRPr lang="en-US" sz="1400" b="1" dirty="0"/>
        </a:p>
      </dgm:t>
    </dgm:pt>
    <dgm:pt modelId="{8C97723D-311D-4899-8666-F42C397C2BBD}" type="parTrans" cxnId="{941E320C-6E9B-4F75-83F7-368D886F25E2}">
      <dgm:prSet/>
      <dgm:spPr/>
      <dgm:t>
        <a:bodyPr/>
        <a:lstStyle/>
        <a:p>
          <a:endParaRPr lang="en-US">
            <a:solidFill>
              <a:schemeClr val="tx1">
                <a:lumMod val="50000"/>
              </a:schemeClr>
            </a:solidFill>
          </a:endParaRPr>
        </a:p>
      </dgm:t>
    </dgm:pt>
    <dgm:pt modelId="{BC2CEA55-8289-4172-9610-A2D5C20038C0}" type="sibTrans" cxnId="{941E320C-6E9B-4F75-83F7-368D886F25E2}">
      <dgm:prSet/>
      <dgm:spPr/>
      <dgm:t>
        <a:bodyPr/>
        <a:lstStyle/>
        <a:p>
          <a:endParaRPr lang="en-US">
            <a:solidFill>
              <a:schemeClr val="tx1">
                <a:lumMod val="50000"/>
              </a:schemeClr>
            </a:solidFill>
          </a:endParaRPr>
        </a:p>
      </dgm:t>
    </dgm:pt>
    <dgm:pt modelId="{742892C6-141B-4A8F-8D42-B9D53F7DE93C}" type="pres">
      <dgm:prSet presAssocID="{AE5EE407-0E43-4DA5-82FD-3567AF1387A3}" presName="composite" presStyleCnt="0">
        <dgm:presLayoutVars>
          <dgm:chMax val="1"/>
          <dgm:dir/>
          <dgm:resizeHandles val="exact"/>
        </dgm:presLayoutVars>
      </dgm:prSet>
      <dgm:spPr/>
      <dgm:t>
        <a:bodyPr/>
        <a:lstStyle/>
        <a:p>
          <a:endParaRPr lang="en-US"/>
        </a:p>
      </dgm:t>
    </dgm:pt>
    <dgm:pt modelId="{2E867610-D793-4868-8A9F-79EF993E25A0}" type="pres">
      <dgm:prSet presAssocID="{AE5EE407-0E43-4DA5-82FD-3567AF1387A3}" presName="radial" presStyleCnt="0">
        <dgm:presLayoutVars>
          <dgm:animLvl val="ctr"/>
        </dgm:presLayoutVars>
      </dgm:prSet>
      <dgm:spPr/>
      <dgm:t>
        <a:bodyPr/>
        <a:lstStyle/>
        <a:p>
          <a:endParaRPr lang="en-US"/>
        </a:p>
      </dgm:t>
    </dgm:pt>
    <dgm:pt modelId="{4E3501DD-BCAF-4733-A216-D685F3271FBA}" type="pres">
      <dgm:prSet presAssocID="{CC84942F-8C0B-4A26-9784-58185BDC9170}" presName="centerShape" presStyleLbl="vennNode1" presStyleIdx="0" presStyleCnt="11"/>
      <dgm:spPr/>
      <dgm:t>
        <a:bodyPr/>
        <a:lstStyle/>
        <a:p>
          <a:endParaRPr lang="en-US"/>
        </a:p>
      </dgm:t>
    </dgm:pt>
    <dgm:pt modelId="{28B38402-05F5-49F5-866B-6EEBF8A6443E}" type="pres">
      <dgm:prSet presAssocID="{09D81498-5445-4EFD-B2B4-96CB477B3DCF}" presName="node" presStyleLbl="vennNode1" presStyleIdx="1" presStyleCnt="11">
        <dgm:presLayoutVars>
          <dgm:bulletEnabled val="1"/>
        </dgm:presLayoutVars>
      </dgm:prSet>
      <dgm:spPr/>
      <dgm:t>
        <a:bodyPr/>
        <a:lstStyle/>
        <a:p>
          <a:endParaRPr lang="en-US"/>
        </a:p>
      </dgm:t>
    </dgm:pt>
    <dgm:pt modelId="{690D9F28-6911-4119-A4A3-1E32DDDBAFEC}" type="pres">
      <dgm:prSet presAssocID="{CCB0DB35-CC2C-4DC6-9AF4-D2058B1A6A31}" presName="node" presStyleLbl="vennNode1" presStyleIdx="2" presStyleCnt="11" custRadScaleRad="99576" custRadScaleInc="2750">
        <dgm:presLayoutVars>
          <dgm:bulletEnabled val="1"/>
        </dgm:presLayoutVars>
      </dgm:prSet>
      <dgm:spPr/>
      <dgm:t>
        <a:bodyPr/>
        <a:lstStyle/>
        <a:p>
          <a:endParaRPr lang="en-US"/>
        </a:p>
      </dgm:t>
    </dgm:pt>
    <dgm:pt modelId="{126F091D-6752-4827-8D7F-0DEB1BEBDFF6}" type="pres">
      <dgm:prSet presAssocID="{93D3BE7E-D96D-4F4B-95D5-8297D89D2DCA}" presName="node" presStyleLbl="vennNode1" presStyleIdx="3" presStyleCnt="11">
        <dgm:presLayoutVars>
          <dgm:bulletEnabled val="1"/>
        </dgm:presLayoutVars>
      </dgm:prSet>
      <dgm:spPr/>
      <dgm:t>
        <a:bodyPr/>
        <a:lstStyle/>
        <a:p>
          <a:endParaRPr lang="en-US"/>
        </a:p>
      </dgm:t>
    </dgm:pt>
    <dgm:pt modelId="{49FA001F-56F9-4DD2-8AD1-AE04576AEBDC}" type="pres">
      <dgm:prSet presAssocID="{9E2CE100-BEA2-46E7-B3B3-15FF8F15D9F0}" presName="node" presStyleLbl="vennNode1" presStyleIdx="4" presStyleCnt="11">
        <dgm:presLayoutVars>
          <dgm:bulletEnabled val="1"/>
        </dgm:presLayoutVars>
      </dgm:prSet>
      <dgm:spPr/>
      <dgm:t>
        <a:bodyPr/>
        <a:lstStyle/>
        <a:p>
          <a:endParaRPr lang="en-US"/>
        </a:p>
      </dgm:t>
    </dgm:pt>
    <dgm:pt modelId="{E2E95644-4A54-4074-86DC-C689848B84A9}" type="pres">
      <dgm:prSet presAssocID="{AA7B7760-27B2-4099-B1A6-0E85652D9B01}" presName="node" presStyleLbl="vennNode1" presStyleIdx="5" presStyleCnt="11">
        <dgm:presLayoutVars>
          <dgm:bulletEnabled val="1"/>
        </dgm:presLayoutVars>
      </dgm:prSet>
      <dgm:spPr/>
      <dgm:t>
        <a:bodyPr/>
        <a:lstStyle/>
        <a:p>
          <a:endParaRPr lang="en-US"/>
        </a:p>
      </dgm:t>
    </dgm:pt>
    <dgm:pt modelId="{BE52FBCD-FB33-4EAC-803E-057CCB2EC4CD}" type="pres">
      <dgm:prSet presAssocID="{F9775099-E117-43FF-9A34-363CED45606D}" presName="node" presStyleLbl="vennNode1" presStyleIdx="6" presStyleCnt="11">
        <dgm:presLayoutVars>
          <dgm:bulletEnabled val="1"/>
        </dgm:presLayoutVars>
      </dgm:prSet>
      <dgm:spPr/>
      <dgm:t>
        <a:bodyPr/>
        <a:lstStyle/>
        <a:p>
          <a:endParaRPr lang="en-US"/>
        </a:p>
      </dgm:t>
    </dgm:pt>
    <dgm:pt modelId="{BAC517D2-5443-4B07-BB8F-4397C59D98BE}" type="pres">
      <dgm:prSet presAssocID="{419C4BDD-DAE3-41BF-82DD-D8505731904D}" presName="node" presStyleLbl="vennNode1" presStyleIdx="7" presStyleCnt="11">
        <dgm:presLayoutVars>
          <dgm:bulletEnabled val="1"/>
        </dgm:presLayoutVars>
      </dgm:prSet>
      <dgm:spPr/>
      <dgm:t>
        <a:bodyPr/>
        <a:lstStyle/>
        <a:p>
          <a:endParaRPr lang="en-US"/>
        </a:p>
      </dgm:t>
    </dgm:pt>
    <dgm:pt modelId="{893638C3-6EEE-48A5-8C17-6F2A22E18623}" type="pres">
      <dgm:prSet presAssocID="{DEF27370-AA70-4EBF-A3B7-A1D96DB89167}" presName="node" presStyleLbl="vennNode1" presStyleIdx="8" presStyleCnt="11">
        <dgm:presLayoutVars>
          <dgm:bulletEnabled val="1"/>
        </dgm:presLayoutVars>
      </dgm:prSet>
      <dgm:spPr/>
      <dgm:t>
        <a:bodyPr/>
        <a:lstStyle/>
        <a:p>
          <a:endParaRPr lang="en-US"/>
        </a:p>
      </dgm:t>
    </dgm:pt>
    <dgm:pt modelId="{1940B643-61C7-4C23-8506-B24E0FED005A}" type="pres">
      <dgm:prSet presAssocID="{288C3FDD-E2E6-4718-BF20-9A80837B1D51}" presName="node" presStyleLbl="vennNode1" presStyleIdx="9" presStyleCnt="11">
        <dgm:presLayoutVars>
          <dgm:bulletEnabled val="1"/>
        </dgm:presLayoutVars>
      </dgm:prSet>
      <dgm:spPr/>
      <dgm:t>
        <a:bodyPr/>
        <a:lstStyle/>
        <a:p>
          <a:endParaRPr lang="en-US"/>
        </a:p>
      </dgm:t>
    </dgm:pt>
    <dgm:pt modelId="{DE51FD71-72C1-427D-B0A2-4A76CC20357F}" type="pres">
      <dgm:prSet presAssocID="{89EA1887-C47A-4CF9-97A6-0076530F20DB}" presName="node" presStyleLbl="vennNode1" presStyleIdx="10" presStyleCnt="11" custScaleX="106150" custScaleY="95842" custRadScaleRad="101663" custRadScaleInc="4267">
        <dgm:presLayoutVars>
          <dgm:bulletEnabled val="1"/>
        </dgm:presLayoutVars>
      </dgm:prSet>
      <dgm:spPr/>
      <dgm:t>
        <a:bodyPr/>
        <a:lstStyle/>
        <a:p>
          <a:endParaRPr lang="en-US"/>
        </a:p>
      </dgm:t>
    </dgm:pt>
  </dgm:ptLst>
  <dgm:cxnLst>
    <dgm:cxn modelId="{10C04CC8-13C3-4333-A5CB-9F50EEA67251}" srcId="{CC84942F-8C0B-4A26-9784-58185BDC9170}" destId="{9E2CE100-BEA2-46E7-B3B3-15FF8F15D9F0}" srcOrd="3" destOrd="0" parTransId="{D60E51AE-7DF7-43B6-8232-883690031690}" sibTransId="{DD0939B5-A4D1-4937-98EE-0A072CC79BC5}"/>
    <dgm:cxn modelId="{0550BC35-B747-4169-A6C8-CE176DE09450}" srcId="{CC84942F-8C0B-4A26-9784-58185BDC9170}" destId="{AA7B7760-27B2-4099-B1A6-0E85652D9B01}" srcOrd="4" destOrd="0" parTransId="{5AC05560-9108-4C0A-8505-42B2954CCC85}" sibTransId="{48877EDF-C902-4720-A4E6-B194B879C3FB}"/>
    <dgm:cxn modelId="{56B8F868-9FBA-45A2-8DAB-24CA64ECAD40}" type="presOf" srcId="{89EA1887-C47A-4CF9-97A6-0076530F20DB}" destId="{DE51FD71-72C1-427D-B0A2-4A76CC20357F}" srcOrd="0" destOrd="0" presId="urn:microsoft.com/office/officeart/2005/8/layout/radial3"/>
    <dgm:cxn modelId="{0768A4B8-6489-461E-A4E9-C64DFA776BB4}" type="presOf" srcId="{AE5EE407-0E43-4DA5-82FD-3567AF1387A3}" destId="{742892C6-141B-4A8F-8D42-B9D53F7DE93C}" srcOrd="0" destOrd="0" presId="urn:microsoft.com/office/officeart/2005/8/layout/radial3"/>
    <dgm:cxn modelId="{5732790A-4E37-426F-9CCF-18EF30232675}" type="presOf" srcId="{93D3BE7E-D96D-4F4B-95D5-8297D89D2DCA}" destId="{126F091D-6752-4827-8D7F-0DEB1BEBDFF6}" srcOrd="0" destOrd="0" presId="urn:microsoft.com/office/officeart/2005/8/layout/radial3"/>
    <dgm:cxn modelId="{B4FD0EF7-4270-4755-95B3-7546C9288EFE}" type="presOf" srcId="{CC84942F-8C0B-4A26-9784-58185BDC9170}" destId="{4E3501DD-BCAF-4733-A216-D685F3271FBA}" srcOrd="0" destOrd="0" presId="urn:microsoft.com/office/officeart/2005/8/layout/radial3"/>
    <dgm:cxn modelId="{C4F16E64-F6C0-47BA-9C42-B4B3495D0BB7}" type="presOf" srcId="{AA7B7760-27B2-4099-B1A6-0E85652D9B01}" destId="{E2E95644-4A54-4074-86DC-C689848B84A9}" srcOrd="0" destOrd="0" presId="urn:microsoft.com/office/officeart/2005/8/layout/radial3"/>
    <dgm:cxn modelId="{E698E4BE-7447-4737-AE44-1A9C79B0F21C}" srcId="{AE5EE407-0E43-4DA5-82FD-3567AF1387A3}" destId="{CC84942F-8C0B-4A26-9784-58185BDC9170}" srcOrd="0" destOrd="0" parTransId="{DA584DBE-7E47-4041-BF00-8D770AB93031}" sibTransId="{94220698-3280-4902-A805-AE860083127D}"/>
    <dgm:cxn modelId="{4968644B-0CBD-443D-A6DA-7316BEC69910}" type="presOf" srcId="{CCB0DB35-CC2C-4DC6-9AF4-D2058B1A6A31}" destId="{690D9F28-6911-4119-A4A3-1E32DDDBAFEC}" srcOrd="0" destOrd="0" presId="urn:microsoft.com/office/officeart/2005/8/layout/radial3"/>
    <dgm:cxn modelId="{02ACB85C-8114-4155-8A01-F54F60F53647}" srcId="{CC84942F-8C0B-4A26-9784-58185BDC9170}" destId="{93D3BE7E-D96D-4F4B-95D5-8297D89D2DCA}" srcOrd="2" destOrd="0" parTransId="{83972EFF-34E3-46BB-AD1B-A2CB63EB5358}" sibTransId="{25DA98B9-0A47-45B3-8115-CCEA7B7BC255}"/>
    <dgm:cxn modelId="{941E320C-6E9B-4F75-83F7-368D886F25E2}" srcId="{CC84942F-8C0B-4A26-9784-58185BDC9170}" destId="{89EA1887-C47A-4CF9-97A6-0076530F20DB}" srcOrd="9" destOrd="0" parTransId="{8C97723D-311D-4899-8666-F42C397C2BBD}" sibTransId="{BC2CEA55-8289-4172-9610-A2D5C20038C0}"/>
    <dgm:cxn modelId="{6D905E97-EA0A-4039-B222-2C35EC391EA5}" srcId="{CC84942F-8C0B-4A26-9784-58185BDC9170}" destId="{09D81498-5445-4EFD-B2B4-96CB477B3DCF}" srcOrd="0" destOrd="0" parTransId="{F531F73C-F09C-4370-ACF1-215F9F8EE12F}" sibTransId="{C4840BD2-6825-4810-9645-43BBD4475338}"/>
    <dgm:cxn modelId="{D929A368-568B-469C-9445-9D6A18CE7BFB}" srcId="{CC84942F-8C0B-4A26-9784-58185BDC9170}" destId="{DEF27370-AA70-4EBF-A3B7-A1D96DB89167}" srcOrd="7" destOrd="0" parTransId="{F4A4E46B-76D4-4C3A-B618-50693A5F877F}" sibTransId="{6E382972-F57E-4326-A59E-25685591695E}"/>
    <dgm:cxn modelId="{B4611826-636D-4B49-BC55-1ACD047E069A}" type="presOf" srcId="{288C3FDD-E2E6-4718-BF20-9A80837B1D51}" destId="{1940B643-61C7-4C23-8506-B24E0FED005A}" srcOrd="0" destOrd="0" presId="urn:microsoft.com/office/officeart/2005/8/layout/radial3"/>
    <dgm:cxn modelId="{244F0A5F-AD29-42D0-A890-28EE9050047E}" srcId="{CC84942F-8C0B-4A26-9784-58185BDC9170}" destId="{288C3FDD-E2E6-4718-BF20-9A80837B1D51}" srcOrd="8" destOrd="0" parTransId="{8FF8AA8D-6112-4458-9CB5-1955BD455898}" sibTransId="{D841E9E3-277C-4D88-BDD9-2CB4B573DB85}"/>
    <dgm:cxn modelId="{AE8D345B-C640-425E-B39D-481AC132B78B}" type="presOf" srcId="{F9775099-E117-43FF-9A34-363CED45606D}" destId="{BE52FBCD-FB33-4EAC-803E-057CCB2EC4CD}" srcOrd="0" destOrd="0" presId="urn:microsoft.com/office/officeart/2005/8/layout/radial3"/>
    <dgm:cxn modelId="{7881DFB8-B6EE-462F-9B92-3A0449ADF1BC}" srcId="{CC84942F-8C0B-4A26-9784-58185BDC9170}" destId="{419C4BDD-DAE3-41BF-82DD-D8505731904D}" srcOrd="6" destOrd="0" parTransId="{7B4C8FEF-317E-429D-BC76-487FF72F0A13}" sibTransId="{E7C32E59-D6A5-4696-B650-6CED3033325A}"/>
    <dgm:cxn modelId="{BB25BB1D-9FC5-4B29-BB42-B4CF6D64A8B2}" type="presOf" srcId="{9E2CE100-BEA2-46E7-B3B3-15FF8F15D9F0}" destId="{49FA001F-56F9-4DD2-8AD1-AE04576AEBDC}" srcOrd="0" destOrd="0" presId="urn:microsoft.com/office/officeart/2005/8/layout/radial3"/>
    <dgm:cxn modelId="{8B338A63-C8E0-495B-9424-2952F8ADFB0D}" type="presOf" srcId="{419C4BDD-DAE3-41BF-82DD-D8505731904D}" destId="{BAC517D2-5443-4B07-BB8F-4397C59D98BE}" srcOrd="0" destOrd="0" presId="urn:microsoft.com/office/officeart/2005/8/layout/radial3"/>
    <dgm:cxn modelId="{CF3AEB4F-71C0-4CC4-9FA8-93557D58AEBF}" srcId="{CC84942F-8C0B-4A26-9784-58185BDC9170}" destId="{F9775099-E117-43FF-9A34-363CED45606D}" srcOrd="5" destOrd="0" parTransId="{4707F651-D902-4350-8B4B-ED32F84E6BBE}" sibTransId="{89EBD88C-D616-40DD-8DE0-46B6C5A26D1A}"/>
    <dgm:cxn modelId="{0639FE69-0752-4BF3-8F62-45A2F2B9E230}" srcId="{CC84942F-8C0B-4A26-9784-58185BDC9170}" destId="{CCB0DB35-CC2C-4DC6-9AF4-D2058B1A6A31}" srcOrd="1" destOrd="0" parTransId="{BF36586C-E9FE-4CDA-9910-09FEED0F7803}" sibTransId="{656343D8-0339-4084-BED6-F21B977A456C}"/>
    <dgm:cxn modelId="{6EFC18DC-B8C6-4D14-A22D-C5372F180C26}" type="presOf" srcId="{09D81498-5445-4EFD-B2B4-96CB477B3DCF}" destId="{28B38402-05F5-49F5-866B-6EEBF8A6443E}" srcOrd="0" destOrd="0" presId="urn:microsoft.com/office/officeart/2005/8/layout/radial3"/>
    <dgm:cxn modelId="{7695B10D-B64C-45BA-B241-C9F889A7C34F}" type="presOf" srcId="{DEF27370-AA70-4EBF-A3B7-A1D96DB89167}" destId="{893638C3-6EEE-48A5-8C17-6F2A22E18623}" srcOrd="0" destOrd="0" presId="urn:microsoft.com/office/officeart/2005/8/layout/radial3"/>
    <dgm:cxn modelId="{D8C5F63E-6334-4139-8B94-4D94674725B2}" type="presParOf" srcId="{742892C6-141B-4A8F-8D42-B9D53F7DE93C}" destId="{2E867610-D793-4868-8A9F-79EF993E25A0}" srcOrd="0" destOrd="0" presId="urn:microsoft.com/office/officeart/2005/8/layout/radial3"/>
    <dgm:cxn modelId="{D74975DE-5FD1-4984-A5BE-A4BEED04E2D0}" type="presParOf" srcId="{2E867610-D793-4868-8A9F-79EF993E25A0}" destId="{4E3501DD-BCAF-4733-A216-D685F3271FBA}" srcOrd="0" destOrd="0" presId="urn:microsoft.com/office/officeart/2005/8/layout/radial3"/>
    <dgm:cxn modelId="{CD5C9377-615E-40D5-B870-B167F07982F5}" type="presParOf" srcId="{2E867610-D793-4868-8A9F-79EF993E25A0}" destId="{28B38402-05F5-49F5-866B-6EEBF8A6443E}" srcOrd="1" destOrd="0" presId="urn:microsoft.com/office/officeart/2005/8/layout/radial3"/>
    <dgm:cxn modelId="{F59EE856-049C-4188-ACDC-BAEED266F0C3}" type="presParOf" srcId="{2E867610-D793-4868-8A9F-79EF993E25A0}" destId="{690D9F28-6911-4119-A4A3-1E32DDDBAFEC}" srcOrd="2" destOrd="0" presId="urn:microsoft.com/office/officeart/2005/8/layout/radial3"/>
    <dgm:cxn modelId="{FA8E07CA-0DEB-446A-B908-E5426547CE13}" type="presParOf" srcId="{2E867610-D793-4868-8A9F-79EF993E25A0}" destId="{126F091D-6752-4827-8D7F-0DEB1BEBDFF6}" srcOrd="3" destOrd="0" presId="urn:microsoft.com/office/officeart/2005/8/layout/radial3"/>
    <dgm:cxn modelId="{513CED7D-5CD7-4A23-8D9F-E46917683BAD}" type="presParOf" srcId="{2E867610-D793-4868-8A9F-79EF993E25A0}" destId="{49FA001F-56F9-4DD2-8AD1-AE04576AEBDC}" srcOrd="4" destOrd="0" presId="urn:microsoft.com/office/officeart/2005/8/layout/radial3"/>
    <dgm:cxn modelId="{6E23CD50-9DA6-4524-AA7F-1049740E6A43}" type="presParOf" srcId="{2E867610-D793-4868-8A9F-79EF993E25A0}" destId="{E2E95644-4A54-4074-86DC-C689848B84A9}" srcOrd="5" destOrd="0" presId="urn:microsoft.com/office/officeart/2005/8/layout/radial3"/>
    <dgm:cxn modelId="{72400881-64D6-42A0-AC73-449E0AD299C7}" type="presParOf" srcId="{2E867610-D793-4868-8A9F-79EF993E25A0}" destId="{BE52FBCD-FB33-4EAC-803E-057CCB2EC4CD}" srcOrd="6" destOrd="0" presId="urn:microsoft.com/office/officeart/2005/8/layout/radial3"/>
    <dgm:cxn modelId="{7E422F9D-FDEE-4F7A-9B58-BB7B8D1BF557}" type="presParOf" srcId="{2E867610-D793-4868-8A9F-79EF993E25A0}" destId="{BAC517D2-5443-4B07-BB8F-4397C59D98BE}" srcOrd="7" destOrd="0" presId="urn:microsoft.com/office/officeart/2005/8/layout/radial3"/>
    <dgm:cxn modelId="{452508AB-7CA8-4C5C-BFF5-D20F3860AE7F}" type="presParOf" srcId="{2E867610-D793-4868-8A9F-79EF993E25A0}" destId="{893638C3-6EEE-48A5-8C17-6F2A22E18623}" srcOrd="8" destOrd="0" presId="urn:microsoft.com/office/officeart/2005/8/layout/radial3"/>
    <dgm:cxn modelId="{57ACE830-510F-4682-9C8C-DAE941027F73}" type="presParOf" srcId="{2E867610-D793-4868-8A9F-79EF993E25A0}" destId="{1940B643-61C7-4C23-8506-B24E0FED005A}" srcOrd="9" destOrd="0" presId="urn:microsoft.com/office/officeart/2005/8/layout/radial3"/>
    <dgm:cxn modelId="{5EBF35CF-06EC-48F7-958F-43405DE13B16}" type="presParOf" srcId="{2E867610-D793-4868-8A9F-79EF993E25A0}" destId="{DE51FD71-72C1-427D-B0A2-4A76CC20357F}" srcOrd="10" destOrd="0" presId="urn:microsoft.com/office/officeart/2005/8/layout/radial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8475" cy="465138"/>
          </a:xfrm>
          <a:prstGeom prst="rect">
            <a:avLst/>
          </a:prstGeom>
          <a:noFill/>
          <a:ln w="9525">
            <a:noFill/>
            <a:miter lim="800000"/>
          </a:ln>
        </p:spPr>
        <p:txBody>
          <a:bodyPr vert="horz" wrap="square" lIns="93177" tIns="46589" rIns="93177" bIns="46589" numCol="1" anchor="t" anchorCtr="0" compatLnSpc="1"/>
          <a:lstStyle>
            <a:lvl1pPr>
              <a:defRPr sz="1200">
                <a:latin typeface="Arial" panose="020B0604020202020204" pitchFamily="34" charset="0"/>
                <a:ea typeface="MS PGothic" panose="020B0600070205080204" pitchFamily="34" charset="-128"/>
              </a:defRPr>
            </a:lvl1pPr>
          </a:lstStyle>
          <a:p>
            <a:pPr>
              <a:defRPr/>
            </a:pPr>
            <a:endParaRPr lang="en-US"/>
          </a:p>
        </p:txBody>
      </p:sp>
      <p:sp>
        <p:nvSpPr>
          <p:cNvPr id="3075" name="Rectangle 3"/>
          <p:cNvSpPr>
            <a:spLocks noGrp="1" noChangeArrowheads="1"/>
          </p:cNvSpPr>
          <p:nvPr>
            <p:ph type="dt" idx="1"/>
          </p:nvPr>
        </p:nvSpPr>
        <p:spPr bwMode="auto">
          <a:xfrm>
            <a:off x="3971925" y="0"/>
            <a:ext cx="3038475" cy="465138"/>
          </a:xfrm>
          <a:prstGeom prst="rect">
            <a:avLst/>
          </a:prstGeom>
          <a:noFill/>
          <a:ln w="9525">
            <a:noFill/>
            <a:miter lim="800000"/>
          </a:ln>
        </p:spPr>
        <p:txBody>
          <a:bodyPr vert="horz" wrap="square" lIns="93177" tIns="46589" rIns="93177" bIns="46589" numCol="1" anchor="t" anchorCtr="0" compatLnSpc="1"/>
          <a:lstStyle>
            <a:lvl1pPr algn="r">
              <a:defRPr sz="1200">
                <a:latin typeface="Arial" panose="020B0604020202020204" pitchFamily="34" charset="0"/>
                <a:ea typeface="MS PGothic" panose="020B0600070205080204" pitchFamily="34" charset="-128"/>
              </a:defRPr>
            </a:lvl1pPr>
          </a:lstStyle>
          <a:p>
            <a:pPr>
              <a:defRPr/>
            </a:pPr>
            <a:endParaRPr lang="en-US"/>
          </a:p>
        </p:txBody>
      </p:sp>
      <p:sp>
        <p:nvSpPr>
          <p:cNvPr id="12800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35038" y="4416425"/>
            <a:ext cx="5140325" cy="4183063"/>
          </a:xfrm>
          <a:prstGeom prst="rect">
            <a:avLst/>
          </a:prstGeom>
          <a:noFill/>
          <a:ln w="9525">
            <a:noFill/>
            <a:miter lim="800000"/>
          </a:ln>
        </p:spPr>
        <p:txBody>
          <a:bodyPr vert="horz" wrap="square" lIns="93177" tIns="46589" rIns="93177" bIns="46589" numCol="1" anchor="t" anchorCtr="0" compatLnSpc="1"/>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831263"/>
            <a:ext cx="3038475" cy="465137"/>
          </a:xfrm>
          <a:prstGeom prst="rect">
            <a:avLst/>
          </a:prstGeom>
          <a:noFill/>
          <a:ln w="9525">
            <a:noFill/>
            <a:miter lim="800000"/>
          </a:ln>
        </p:spPr>
        <p:txBody>
          <a:bodyPr vert="horz" wrap="square" lIns="93177" tIns="46589" rIns="93177" bIns="46589" numCol="1" anchor="b" anchorCtr="0" compatLnSpc="1"/>
          <a:lstStyle>
            <a:lvl1pPr>
              <a:defRPr sz="1200">
                <a:latin typeface="Arial" panose="020B0604020202020204" pitchFamily="34" charset="0"/>
                <a:ea typeface="MS PGothic" panose="020B0600070205080204" pitchFamily="34" charset="-128"/>
              </a:defRPr>
            </a:lvl1pPr>
          </a:lstStyle>
          <a:p>
            <a:pPr>
              <a:defRPr/>
            </a:pPr>
            <a:endParaRPr lang="en-US"/>
          </a:p>
        </p:txBody>
      </p:sp>
      <p:sp>
        <p:nvSpPr>
          <p:cNvPr id="3079" name="Rectangle 7"/>
          <p:cNvSpPr>
            <a:spLocks noGrp="1" noChangeArrowheads="1"/>
          </p:cNvSpPr>
          <p:nvPr>
            <p:ph type="sldNum" sz="quarter" idx="5"/>
          </p:nvPr>
        </p:nvSpPr>
        <p:spPr bwMode="auto">
          <a:xfrm>
            <a:off x="3971925" y="8831263"/>
            <a:ext cx="3038475" cy="465137"/>
          </a:xfrm>
          <a:prstGeom prst="rect">
            <a:avLst/>
          </a:prstGeom>
          <a:noFill/>
          <a:ln w="9525">
            <a:noFill/>
            <a:miter lim="800000"/>
          </a:ln>
        </p:spPr>
        <p:txBody>
          <a:bodyPr vert="horz" wrap="square" lIns="93177" tIns="46589" rIns="93177" bIns="46589" numCol="1" anchor="b" anchorCtr="0" compatLnSpc="1"/>
          <a:lstStyle>
            <a:lvl1pPr algn="r">
              <a:defRPr sz="1200">
                <a:latin typeface="Arial" panose="020B0604020202020204" pitchFamily="34" charset="0"/>
                <a:ea typeface="MS PGothic" panose="020B0600070205080204" pitchFamily="34" charset="-128"/>
              </a:defRPr>
            </a:lvl1pPr>
          </a:lstStyle>
          <a:p>
            <a:pPr>
              <a:defRPr/>
            </a:pPr>
            <a:fld id="{39317A8B-EF30-4AE5-A826-5CF1EDB86322}" type="slidenum">
              <a:rPr lang="en-US"/>
              <a:t>‹#›</a:t>
            </a:fld>
            <a:endParaRPr lang="en-US" dirty="0"/>
          </a:p>
        </p:txBody>
      </p:sp>
    </p:spTree>
    <p:extLst>
      <p:ext uri="{BB962C8B-B14F-4D97-AF65-F5344CB8AC3E}">
        <p14:creationId xmlns:p14="http://schemas.microsoft.com/office/powerpoint/2010/main" val="42700100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p:sp>
      <p:sp>
        <p:nvSpPr>
          <p:cNvPr id="87043"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1200"/>
              </a:spcAft>
              <a:defRPr/>
            </a:pPr>
            <a:endParaRPr lang="en-US" kern="0" dirty="0" smtClean="0">
              <a:solidFill>
                <a:srgbClr val="81827C"/>
              </a:solidFill>
            </a:endParaRPr>
          </a:p>
        </p:txBody>
      </p:sp>
      <p:sp>
        <p:nvSpPr>
          <p:cNvPr id="1443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68AF293-4213-458F-9F37-8194FCC8A2D9}" type="slidenum">
              <a:rPr lang="en-US" altLang="en-US" sz="1200" smtClean="0"/>
              <a:t>1</a:t>
            </a:fld>
            <a:endParaRPr lang="en-US" altLang="en-US" sz="12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p:sp>
      <p:sp>
        <p:nvSpPr>
          <p:cNvPr id="1351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MS PGothic" panose="020B0600070205080204" pitchFamily="34" charset="-128"/>
            </a:endParaRPr>
          </a:p>
        </p:txBody>
      </p:sp>
      <p:sp>
        <p:nvSpPr>
          <p:cNvPr id="1351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6D19DEA-C113-4014-B251-E8B616CF9F06}" type="slidenum">
              <a:rPr lang="en-US" altLang="en-US" sz="1200" smtClean="0"/>
              <a:t>14</a:t>
            </a:fld>
            <a:endParaRPr lang="en-US" altLang="en-US" sz="12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p:sp>
      <p:sp>
        <p:nvSpPr>
          <p:cNvPr id="1351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MS PGothic" panose="020B0600070205080204" pitchFamily="34" charset="-128"/>
            </a:endParaRPr>
          </a:p>
        </p:txBody>
      </p:sp>
      <p:sp>
        <p:nvSpPr>
          <p:cNvPr id="1351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6D19DEA-C113-4014-B251-E8B616CF9F06}" type="slidenum">
              <a:rPr lang="en-US" altLang="en-US" sz="1200" smtClean="0"/>
              <a:t>16</a:t>
            </a:fld>
            <a:endParaRPr lang="en-US" altLang="en-US" sz="120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p:sp>
      <p:sp>
        <p:nvSpPr>
          <p:cNvPr id="1351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MS PGothic" panose="020B0600070205080204" pitchFamily="34" charset="-128"/>
            </a:endParaRPr>
          </a:p>
        </p:txBody>
      </p:sp>
      <p:sp>
        <p:nvSpPr>
          <p:cNvPr id="1351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6D19DEA-C113-4014-B251-E8B616CF9F06}" type="slidenum">
              <a:rPr lang="en-US" altLang="en-US" sz="1200" smtClean="0"/>
              <a:t>18</a:t>
            </a:fld>
            <a:endParaRPr lang="en-US" altLang="en-US" sz="12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p:sp>
      <p:sp>
        <p:nvSpPr>
          <p:cNvPr id="2191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MS PGothic" panose="020B0600070205080204" pitchFamily="34" charset="-128"/>
            </a:endParaRPr>
          </a:p>
        </p:txBody>
      </p:sp>
      <p:sp>
        <p:nvSpPr>
          <p:cNvPr id="2191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1EBD850-D0A3-4900-9567-82CEF4E03ECB}" type="slidenum">
              <a:rPr lang="en-US" altLang="en-US" sz="1200" smtClean="0"/>
              <a:t>19</a:t>
            </a:fld>
            <a:endParaRPr lang="en-US" altLang="en-US" sz="12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p:sp>
      <p:sp>
        <p:nvSpPr>
          <p:cNvPr id="2191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MS PGothic" panose="020B0600070205080204" pitchFamily="34" charset="-128"/>
            </a:endParaRPr>
          </a:p>
        </p:txBody>
      </p:sp>
      <p:sp>
        <p:nvSpPr>
          <p:cNvPr id="2191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1EBD850-D0A3-4900-9567-82CEF4E03ECB}" type="slidenum">
              <a:rPr lang="en-US" altLang="en-US" sz="1200" smtClean="0"/>
              <a:t>20</a:t>
            </a:fld>
            <a:endParaRPr lang="en-US" altLang="en-US" sz="120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p:sp>
      <p:sp>
        <p:nvSpPr>
          <p:cNvPr id="130051"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aseline="0" dirty="0" smtClean="0">
                <a:latin typeface="Arial" panose="020B0604020202020204" pitchFamily="34" charset="0"/>
                <a:ea typeface="MS PGothic" panose="020B0600070205080204" pitchFamily="34" charset="-128"/>
              </a:rPr>
              <a:t>.</a:t>
            </a:r>
            <a:endParaRPr lang="en-US" dirty="0" smtClean="0"/>
          </a:p>
        </p:txBody>
      </p:sp>
      <p:sp>
        <p:nvSpPr>
          <p:cNvPr id="2222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07DC8E2-5F3C-4452-8237-341AFB612F38}" type="slidenum">
              <a:rPr lang="en-US" altLang="en-US" sz="1200" smtClean="0"/>
              <a:t>21</a:t>
            </a:fld>
            <a:endParaRPr lang="en-US" altLang="en-US" sz="120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p:sp>
      <p:sp>
        <p:nvSpPr>
          <p:cNvPr id="1351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MS PGothic" panose="020B0600070205080204" pitchFamily="34" charset="-128"/>
            </a:endParaRPr>
          </a:p>
        </p:txBody>
      </p:sp>
      <p:sp>
        <p:nvSpPr>
          <p:cNvPr id="1351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6D19DEA-C113-4014-B251-E8B616CF9F06}" type="slidenum">
              <a:rPr lang="en-US" altLang="en-US" sz="1200" smtClean="0"/>
              <a:t>22</a:t>
            </a:fld>
            <a:endParaRPr lang="en-US" altLang="en-US" sz="120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p:sp>
      <p:sp>
        <p:nvSpPr>
          <p:cNvPr id="130051"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aseline="0" dirty="0" smtClean="0">
                <a:latin typeface="Arial" panose="020B0604020202020204" pitchFamily="34" charset="0"/>
                <a:ea typeface="MS PGothic" panose="020B0600070205080204" pitchFamily="34" charset="-128"/>
              </a:rPr>
              <a:t>.</a:t>
            </a:r>
            <a:endParaRPr lang="en-US" dirty="0" smtClean="0"/>
          </a:p>
        </p:txBody>
      </p:sp>
      <p:sp>
        <p:nvSpPr>
          <p:cNvPr id="2222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07DC8E2-5F3C-4452-8237-341AFB612F38}" type="slidenum">
              <a:rPr lang="en-US" altLang="en-US" sz="1200" smtClean="0"/>
              <a:t>23</a:t>
            </a:fld>
            <a:endParaRPr lang="en-US" altLang="en-US"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p:sp>
      <p:sp>
        <p:nvSpPr>
          <p:cNvPr id="87043"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1200"/>
              </a:spcAft>
              <a:defRPr/>
            </a:pPr>
            <a:endParaRPr lang="en-US" kern="0" dirty="0" smtClean="0">
              <a:solidFill>
                <a:srgbClr val="81827C"/>
              </a:solidFill>
            </a:endParaRPr>
          </a:p>
        </p:txBody>
      </p:sp>
      <p:sp>
        <p:nvSpPr>
          <p:cNvPr id="1443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68AF293-4213-458F-9F37-8194FCC8A2D9}" type="slidenum">
              <a:rPr lang="en-US" altLang="en-US" sz="1200" smtClean="0"/>
              <a:t>2</a:t>
            </a:fld>
            <a:endParaRPr lang="en-US" altLang="en-US" sz="12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p:sp>
      <p:sp>
        <p:nvSpPr>
          <p:cNvPr id="1351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MS PGothic" panose="020B0600070205080204" pitchFamily="34" charset="-128"/>
            </a:endParaRPr>
          </a:p>
        </p:txBody>
      </p:sp>
      <p:sp>
        <p:nvSpPr>
          <p:cNvPr id="1351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6D19DEA-C113-4014-B251-E8B616CF9F06}" type="slidenum">
              <a:rPr lang="en-US" altLang="en-US" sz="1200" smtClean="0"/>
              <a:t>3</a:t>
            </a:fld>
            <a:endParaRPr lang="en-US" altLang="en-US" sz="12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p:sp>
      <p:sp>
        <p:nvSpPr>
          <p:cNvPr id="1351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MS PGothic" panose="020B0600070205080204" pitchFamily="34" charset="-128"/>
            </a:endParaRPr>
          </a:p>
        </p:txBody>
      </p:sp>
      <p:sp>
        <p:nvSpPr>
          <p:cNvPr id="1351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6D19DEA-C113-4014-B251-E8B616CF9F06}" type="slidenum">
              <a:rPr lang="en-US" altLang="en-US" sz="1200" smtClean="0"/>
              <a:t>5</a:t>
            </a:fld>
            <a:endParaRPr lang="en-US" altLang="en-US" sz="12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p:sp>
      <p:sp>
        <p:nvSpPr>
          <p:cNvPr id="1351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MS PGothic" panose="020B0600070205080204" pitchFamily="34" charset="-128"/>
            </a:endParaRPr>
          </a:p>
        </p:txBody>
      </p:sp>
      <p:sp>
        <p:nvSpPr>
          <p:cNvPr id="1351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6D19DEA-C113-4014-B251-E8B616CF9F06}" type="slidenum">
              <a:rPr lang="en-US" altLang="en-US" sz="1200" smtClean="0"/>
              <a:t>8</a:t>
            </a:fld>
            <a:endParaRPr lang="en-US" altLang="en-US" sz="12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p:sp>
      <p:sp>
        <p:nvSpPr>
          <p:cNvPr id="1351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MS PGothic" panose="020B0600070205080204" pitchFamily="34" charset="-128"/>
            </a:endParaRPr>
          </a:p>
        </p:txBody>
      </p:sp>
      <p:sp>
        <p:nvSpPr>
          <p:cNvPr id="1351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6D19DEA-C113-4014-B251-E8B616CF9F06}" type="slidenum">
              <a:rPr lang="en-US" altLang="en-US" sz="1200" smtClean="0"/>
              <a:t>9</a:t>
            </a:fld>
            <a:endParaRPr lang="en-US" altLang="en-US" sz="12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p:sp>
      <p:sp>
        <p:nvSpPr>
          <p:cNvPr id="1351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MS PGothic" panose="020B0600070205080204" pitchFamily="34" charset="-128"/>
            </a:endParaRPr>
          </a:p>
        </p:txBody>
      </p:sp>
      <p:sp>
        <p:nvSpPr>
          <p:cNvPr id="1351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6D19DEA-C113-4014-B251-E8B616CF9F06}" type="slidenum">
              <a:rPr lang="en-US" altLang="en-US" sz="1200" smtClean="0"/>
              <a:t>11</a:t>
            </a:fld>
            <a:endParaRPr lang="en-US" altLang="en-US" sz="12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p:sp>
      <p:sp>
        <p:nvSpPr>
          <p:cNvPr id="1351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MS PGothic" panose="020B0600070205080204" pitchFamily="34" charset="-128"/>
            </a:endParaRPr>
          </a:p>
        </p:txBody>
      </p:sp>
      <p:sp>
        <p:nvSpPr>
          <p:cNvPr id="1351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6D19DEA-C113-4014-B251-E8B616CF9F06}" type="slidenum">
              <a:rPr lang="en-US" altLang="en-US" sz="1200" smtClean="0"/>
              <a:t>12</a:t>
            </a:fld>
            <a:endParaRPr lang="en-US" altLang="en-US" sz="12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p:sp>
      <p:sp>
        <p:nvSpPr>
          <p:cNvPr id="1351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MS PGothic" panose="020B0600070205080204" pitchFamily="34" charset="-128"/>
            </a:endParaRPr>
          </a:p>
        </p:txBody>
      </p:sp>
      <p:sp>
        <p:nvSpPr>
          <p:cNvPr id="1351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6D19DEA-C113-4014-B251-E8B616CF9F06}" type="slidenum">
              <a:rPr lang="en-US" altLang="en-US" sz="1200" smtClean="0"/>
              <a:t>13</a:t>
            </a:fld>
            <a:endParaRPr lang="en-US" altLang="en-US" sz="12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BDC350E-A4A0-4598-8369-96C9CCE67998}" type="slidenum">
              <a:rPr lang="en-US"/>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51B92FA-4F38-42E5-BD9C-8F828CF38354}" type="slidenum">
              <a:rPr lang="en-US"/>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C18B1B9-9DE4-4757-AFE8-B7D7F578890C}" type="slidenum">
              <a:rPr lang="en-US"/>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eco background 5.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3"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685800" y="2035175"/>
            <a:ext cx="7772400" cy="1470025"/>
          </a:xfrm>
          <a:prstGeom prst="rect">
            <a:avLst/>
          </a:prstGeom>
        </p:spPr>
        <p:txBody>
          <a:bodyPr anchor="b"/>
          <a:lstStyle>
            <a:lvl1pPr algn="ctr">
              <a:defRPr sz="4500" b="1">
                <a:solidFill>
                  <a:srgbClr val="00338D"/>
                </a:solidFill>
                <a:latin typeface="Candara" panose="020E0502030303020204" pitchFamily="34" charset="0"/>
              </a:defRPr>
            </a:lvl1pPr>
          </a:lstStyle>
          <a:p>
            <a:r>
              <a:rPr lang="en-US" smtClean="0"/>
              <a:t>Click to edit Master title style</a:t>
            </a:r>
            <a:endParaRPr lang="en-US" dirty="0"/>
          </a:p>
        </p:txBody>
      </p:sp>
      <p:sp>
        <p:nvSpPr>
          <p:cNvPr id="6" name="Subtitle 2"/>
          <p:cNvSpPr>
            <a:spLocks noGrp="1"/>
          </p:cNvSpPr>
          <p:nvPr>
            <p:ph type="subTitle" idx="1"/>
          </p:nvPr>
        </p:nvSpPr>
        <p:spPr>
          <a:xfrm>
            <a:off x="685800" y="3581400"/>
            <a:ext cx="7772400" cy="1752600"/>
          </a:xfrm>
          <a:prstGeom prst="rect">
            <a:avLst/>
          </a:prstGeom>
        </p:spPr>
        <p:txBody>
          <a:bodyPr/>
          <a:lstStyle>
            <a:lvl1pPr marL="0" indent="0" algn="ctr">
              <a:buNone/>
              <a:defRPr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3" name="Picture 5" descr="eco background 5.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3"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LionsPPT_banner_1.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4800" y="2625725"/>
            <a:ext cx="8534400"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3"/>
          <p:cNvSpPr>
            <a:spLocks noGrp="1" noChangeArrowheads="1"/>
          </p:cNvSpPr>
          <p:nvPr>
            <p:ph type="ctrTitle"/>
          </p:nvPr>
        </p:nvSpPr>
        <p:spPr>
          <a:xfrm>
            <a:off x="304800" y="4343401"/>
            <a:ext cx="8534400" cy="762000"/>
          </a:xfrm>
        </p:spPr>
        <p:txBody>
          <a:bodyPr anchor="t"/>
          <a:lstStyle>
            <a:lvl1pPr algn="l" rtl="0" fontAlgn="base">
              <a:spcBef>
                <a:spcPct val="0"/>
              </a:spcBef>
              <a:spcAft>
                <a:spcPct val="0"/>
              </a:spcAft>
              <a:defRPr lang="en-US" sz="4500" b="0" dirty="0" smtClean="0">
                <a:solidFill>
                  <a:srgbClr val="00338D"/>
                </a:solidFill>
                <a:latin typeface="Candara" panose="020E0502030303020204" pitchFamily="34" charset="0"/>
                <a:ea typeface="+mj-ea"/>
                <a:cs typeface="+mj-cs"/>
              </a:defRPr>
            </a:lvl1pPr>
          </a:lstStyle>
          <a:p>
            <a:r>
              <a:rPr lang="en-US" smtClean="0"/>
              <a:t>Click to edit Master title style</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382000" cy="457200"/>
          </a:xfrm>
        </p:spPr>
        <p:txBody>
          <a:bodyPr/>
          <a:lstStyle>
            <a:lvl1pPr>
              <a:defRPr>
                <a:solidFill>
                  <a:srgbClr val="00338D"/>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52400" y="685800"/>
            <a:ext cx="8839200" cy="5791200"/>
          </a:xfrm>
        </p:spPr>
        <p:txBody>
          <a:bodyPr/>
          <a:lstStyle>
            <a:lvl1pPr>
              <a:defRPr sz="2600"/>
            </a:lvl1pPr>
            <a:lvl2pPr>
              <a:defRPr/>
            </a:lvl2pPr>
            <a:lvl3pPr>
              <a:defRPr/>
            </a:lvl3pPr>
            <a:lvl4pPr>
              <a:defRPr/>
            </a:lvl4pPr>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Image Banner and Content">
    <p:spTree>
      <p:nvGrpSpPr>
        <p:cNvPr id="1" name=""/>
        <p:cNvGrpSpPr/>
        <p:nvPr/>
      </p:nvGrpSpPr>
      <p:grpSpPr>
        <a:xfrm>
          <a:off x="0" y="0"/>
          <a:ext cx="0" cy="0"/>
          <a:chOff x="0" y="0"/>
          <a:chExt cx="0" cy="0"/>
        </a:xfrm>
      </p:grpSpPr>
      <p:pic>
        <p:nvPicPr>
          <p:cNvPr id="4" name="Picture 5" descr="LionsPPT_banner_1.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638" y="609600"/>
            <a:ext cx="9102725"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2400" y="76200"/>
            <a:ext cx="8382000" cy="457200"/>
          </a:xfrm>
        </p:spPr>
        <p:txBody>
          <a:bodyPr/>
          <a:lstStyle>
            <a:lvl1pPr>
              <a:defRPr/>
            </a:lvl1pPr>
          </a:lstStyle>
          <a:p>
            <a:r>
              <a:rPr lang="en-US" smtClean="0"/>
              <a:t>Click to edit Master title style</a:t>
            </a:r>
            <a:endParaRPr lang="en-US" dirty="0"/>
          </a:p>
        </p:txBody>
      </p:sp>
      <p:sp>
        <p:nvSpPr>
          <p:cNvPr id="5" name="Content Placeholder 2"/>
          <p:cNvSpPr>
            <a:spLocks noGrp="1"/>
          </p:cNvSpPr>
          <p:nvPr>
            <p:ph idx="1"/>
          </p:nvPr>
        </p:nvSpPr>
        <p:spPr>
          <a:xfrm>
            <a:off x="152400" y="2438400"/>
            <a:ext cx="8839200" cy="4038600"/>
          </a:xfrm>
        </p:spPr>
        <p:txBody>
          <a:bodyPr/>
          <a:lstStyle>
            <a:lvl1pPr>
              <a:defRPr/>
            </a:lvl1pPr>
            <a:lvl2pPr>
              <a:defRPr/>
            </a:lvl2pPr>
            <a:lvl3pPr>
              <a:defRPr/>
            </a:lvl3pPr>
            <a:lvl4pPr>
              <a:defRPr/>
            </a:lvl4pPr>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and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382000" cy="457200"/>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152400" y="685800"/>
            <a:ext cx="43815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46482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and Column Content with Line">
    <p:spTree>
      <p:nvGrpSpPr>
        <p:cNvPr id="1" name=""/>
        <p:cNvGrpSpPr/>
        <p:nvPr/>
      </p:nvGrpSpPr>
      <p:grpSpPr>
        <a:xfrm>
          <a:off x="0" y="0"/>
          <a:ext cx="0" cy="0"/>
          <a:chOff x="0" y="0"/>
          <a:chExt cx="0" cy="0"/>
        </a:xfrm>
      </p:grpSpPr>
      <p:cxnSp>
        <p:nvCxnSpPr>
          <p:cNvPr id="5" name="Straight Connector 5"/>
          <p:cNvCxnSpPr>
            <a:cxnSpLocks noChangeShapeType="1"/>
          </p:cNvCxnSpPr>
          <p:nvPr userDrawn="1"/>
        </p:nvCxnSpPr>
        <p:spPr bwMode="auto">
          <a:xfrm rot="5400000">
            <a:off x="1600200" y="3581400"/>
            <a:ext cx="5943600" cy="0"/>
          </a:xfrm>
          <a:prstGeom prst="line">
            <a:avLst/>
          </a:prstGeom>
          <a:noFill/>
          <a:ln w="38100" algn="ctr">
            <a:solidFill>
              <a:srgbClr val="FFCF01"/>
            </a:solidFill>
            <a:rou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152400" y="76200"/>
            <a:ext cx="8382000" cy="457200"/>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46482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lumn Content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382000" cy="457200"/>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Picture Placeholder 5"/>
          <p:cNvSpPr>
            <a:spLocks noGrp="1"/>
          </p:cNvSpPr>
          <p:nvPr>
            <p:ph type="pic" sz="quarter" idx="10"/>
          </p:nvPr>
        </p:nvSpPr>
        <p:spPr>
          <a:xfrm>
            <a:off x="4572000" y="685800"/>
            <a:ext cx="4419600" cy="5791200"/>
          </a:xfrm>
        </p:spPr>
        <p:txBody>
          <a:bodyPr/>
          <a:lstStyle/>
          <a:p>
            <a:pPr lvl="0"/>
            <a:endParaRPr lang="en-US" noProof="0"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lumn Content with Picture and Line">
    <p:spTree>
      <p:nvGrpSpPr>
        <p:cNvPr id="1" name=""/>
        <p:cNvGrpSpPr/>
        <p:nvPr/>
      </p:nvGrpSpPr>
      <p:grpSpPr>
        <a:xfrm>
          <a:off x="0" y="0"/>
          <a:ext cx="0" cy="0"/>
          <a:chOff x="0" y="0"/>
          <a:chExt cx="0" cy="0"/>
        </a:xfrm>
      </p:grpSpPr>
      <p:cxnSp>
        <p:nvCxnSpPr>
          <p:cNvPr id="5" name="Straight Connector 5"/>
          <p:cNvCxnSpPr>
            <a:cxnSpLocks noChangeShapeType="1"/>
          </p:cNvCxnSpPr>
          <p:nvPr userDrawn="1"/>
        </p:nvCxnSpPr>
        <p:spPr bwMode="auto">
          <a:xfrm rot="5400000">
            <a:off x="1600201" y="3581400"/>
            <a:ext cx="5943600" cy="3175"/>
          </a:xfrm>
          <a:prstGeom prst="line">
            <a:avLst/>
          </a:prstGeom>
          <a:noFill/>
          <a:ln w="38100" algn="ctr">
            <a:solidFill>
              <a:srgbClr val="FFCF01"/>
            </a:solidFill>
            <a:rou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152400" y="76200"/>
            <a:ext cx="8382000" cy="457200"/>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Picture Placeholder 5"/>
          <p:cNvSpPr>
            <a:spLocks noGrp="1"/>
          </p:cNvSpPr>
          <p:nvPr>
            <p:ph type="pic" sz="quarter" idx="10"/>
          </p:nvPr>
        </p:nvSpPr>
        <p:spPr>
          <a:xfrm>
            <a:off x="4648200" y="685800"/>
            <a:ext cx="4343400" cy="5791200"/>
          </a:xfrm>
        </p:spPr>
        <p:txBody>
          <a:bodyPr/>
          <a:lstStyle/>
          <a:p>
            <a:pPr lvl="0"/>
            <a:endParaRPr lang="en-US" noProof="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3385A7B-25F9-453C-BC8A-811EBFBFBA42}" type="slidenum">
              <a:rPr lang="en-US"/>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 2">
    <p:spTree>
      <p:nvGrpSpPr>
        <p:cNvPr id="1" name=""/>
        <p:cNvGrpSpPr/>
        <p:nvPr/>
      </p:nvGrpSpPr>
      <p:grpSpPr>
        <a:xfrm>
          <a:off x="0" y="0"/>
          <a:ext cx="0" cy="0"/>
          <a:chOff x="0" y="0"/>
          <a:chExt cx="0" cy="0"/>
        </a:xfrm>
      </p:grpSpPr>
      <p:pic>
        <p:nvPicPr>
          <p:cNvPr id="2" name="Picture 5" descr="eco background 6.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3"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9"/>
          <p:cNvSpPr txBox="1">
            <a:spLocks noChangeArrowheads="1"/>
          </p:cNvSpPr>
          <p:nvPr userDrawn="1"/>
        </p:nvSpPr>
        <p:spPr bwMode="auto">
          <a:xfrm>
            <a:off x="8534400" y="6553200"/>
            <a:ext cx="3429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defRPr/>
            </a:pPr>
            <a:fld id="{A120E129-5C75-41FB-A8A6-84FA303856D9}" type="slidenum">
              <a:rPr lang="en-US" sz="1000" smtClean="0">
                <a:solidFill>
                  <a:srgbClr val="00539F"/>
                </a:solidFill>
              </a:rPr>
              <a:t>‹#›</a:t>
            </a:fld>
            <a:endParaRPr lang="en-US" sz="1000" dirty="0" smtClean="0">
              <a:solidFill>
                <a:srgbClr val="00539F"/>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lank 3">
    <p:spTree>
      <p:nvGrpSpPr>
        <p:cNvPr id="1" name=""/>
        <p:cNvGrpSpPr/>
        <p:nvPr/>
      </p:nvGrpSpPr>
      <p:grpSpPr>
        <a:xfrm>
          <a:off x="0" y="0"/>
          <a:ext cx="0" cy="0"/>
          <a:chOff x="0" y="0"/>
          <a:chExt cx="0" cy="0"/>
        </a:xfrm>
      </p:grpSpPr>
      <p:pic>
        <p:nvPicPr>
          <p:cNvPr id="2" name="Picture 5" descr="eco background 11.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3"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9"/>
          <p:cNvSpPr txBox="1">
            <a:spLocks noChangeArrowheads="1"/>
          </p:cNvSpPr>
          <p:nvPr userDrawn="1"/>
        </p:nvSpPr>
        <p:spPr bwMode="auto">
          <a:xfrm>
            <a:off x="8534400" y="6553200"/>
            <a:ext cx="3429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defRPr/>
            </a:pPr>
            <a:fld id="{D998A165-3AA5-4D83-9621-270ECC6214C2}" type="slidenum">
              <a:rPr lang="en-US" sz="1000" smtClean="0">
                <a:solidFill>
                  <a:srgbClr val="00539F"/>
                </a:solidFill>
              </a:rPr>
              <a:t>‹#›</a:t>
            </a:fld>
            <a:endParaRPr lang="en-US" sz="1000" dirty="0" smtClean="0">
              <a:solidFill>
                <a:srgbClr val="00539F"/>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eco background 5.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3"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685800" y="2035175"/>
            <a:ext cx="7772400" cy="1470025"/>
          </a:xfrm>
          <a:prstGeom prst="rect">
            <a:avLst/>
          </a:prstGeom>
        </p:spPr>
        <p:txBody>
          <a:bodyPr anchor="b"/>
          <a:lstStyle>
            <a:lvl1pPr algn="ctr">
              <a:defRPr sz="4500" b="1">
                <a:solidFill>
                  <a:srgbClr val="00338D"/>
                </a:solidFill>
                <a:latin typeface="Candara" panose="020E0502030303020204" pitchFamily="34" charset="0"/>
              </a:defRPr>
            </a:lvl1pPr>
          </a:lstStyle>
          <a:p>
            <a:r>
              <a:rPr lang="en-US" smtClean="0"/>
              <a:t>Click to edit Master title style</a:t>
            </a:r>
            <a:endParaRPr lang="en-US" dirty="0"/>
          </a:p>
        </p:txBody>
      </p:sp>
      <p:sp>
        <p:nvSpPr>
          <p:cNvPr id="6" name="Subtitle 2"/>
          <p:cNvSpPr>
            <a:spLocks noGrp="1"/>
          </p:cNvSpPr>
          <p:nvPr>
            <p:ph type="subTitle" idx="1"/>
          </p:nvPr>
        </p:nvSpPr>
        <p:spPr>
          <a:xfrm>
            <a:off x="685800" y="3581400"/>
            <a:ext cx="7772400" cy="1752600"/>
          </a:xfrm>
          <a:prstGeom prst="rect">
            <a:avLst/>
          </a:prstGeom>
        </p:spPr>
        <p:txBody>
          <a:bodyPr/>
          <a:lstStyle>
            <a:lvl1pPr marL="0" indent="0" algn="ctr">
              <a:buNone/>
              <a:defRPr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3" name="Picture 5" descr="eco background 5.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3"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LionsPPT_banner_1.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4800" y="2625725"/>
            <a:ext cx="8534400"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3"/>
          <p:cNvSpPr>
            <a:spLocks noGrp="1" noChangeArrowheads="1"/>
          </p:cNvSpPr>
          <p:nvPr>
            <p:ph type="ctrTitle"/>
          </p:nvPr>
        </p:nvSpPr>
        <p:spPr>
          <a:xfrm>
            <a:off x="304800" y="4343401"/>
            <a:ext cx="8534400" cy="762000"/>
          </a:xfrm>
        </p:spPr>
        <p:txBody>
          <a:bodyPr anchor="t"/>
          <a:lstStyle>
            <a:lvl1pPr algn="l" rtl="0" fontAlgn="base">
              <a:spcBef>
                <a:spcPct val="0"/>
              </a:spcBef>
              <a:spcAft>
                <a:spcPct val="0"/>
              </a:spcAft>
              <a:defRPr lang="en-US" sz="4500" b="0" dirty="0" smtClean="0">
                <a:solidFill>
                  <a:srgbClr val="00338D"/>
                </a:solidFill>
                <a:latin typeface="Candara" panose="020E0502030303020204" pitchFamily="34" charset="0"/>
                <a:ea typeface="+mj-ea"/>
                <a:cs typeface="+mj-cs"/>
              </a:defRPr>
            </a:lvl1pPr>
          </a:lstStyle>
          <a:p>
            <a:r>
              <a:rPr lang="en-US" smtClean="0"/>
              <a:t>Click to edit Master title style</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382000" cy="457200"/>
          </a:xfrm>
        </p:spPr>
        <p:txBody>
          <a:bodyPr/>
          <a:lstStyle>
            <a:lvl1pPr>
              <a:defRPr>
                <a:solidFill>
                  <a:srgbClr val="00338D"/>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52400" y="685800"/>
            <a:ext cx="8839200" cy="5791200"/>
          </a:xfrm>
        </p:spPr>
        <p:txBody>
          <a:bodyPr/>
          <a:lstStyle>
            <a:lvl1pPr>
              <a:defRPr sz="2600"/>
            </a:lvl1pPr>
            <a:lvl2pPr>
              <a:defRPr/>
            </a:lvl2pPr>
            <a:lvl3pPr>
              <a:defRPr/>
            </a:lvl3pPr>
            <a:lvl4pPr>
              <a:defRPr/>
            </a:lvl4pPr>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Image Banner and Content">
    <p:spTree>
      <p:nvGrpSpPr>
        <p:cNvPr id="1" name=""/>
        <p:cNvGrpSpPr/>
        <p:nvPr/>
      </p:nvGrpSpPr>
      <p:grpSpPr>
        <a:xfrm>
          <a:off x="0" y="0"/>
          <a:ext cx="0" cy="0"/>
          <a:chOff x="0" y="0"/>
          <a:chExt cx="0" cy="0"/>
        </a:xfrm>
      </p:grpSpPr>
      <p:pic>
        <p:nvPicPr>
          <p:cNvPr id="4" name="Picture 5" descr="LionsPPT_banner_1.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638" y="609600"/>
            <a:ext cx="9102725"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2400" y="76200"/>
            <a:ext cx="8382000" cy="457200"/>
          </a:xfrm>
        </p:spPr>
        <p:txBody>
          <a:bodyPr/>
          <a:lstStyle>
            <a:lvl1pPr>
              <a:defRPr/>
            </a:lvl1pPr>
          </a:lstStyle>
          <a:p>
            <a:r>
              <a:rPr lang="en-US" smtClean="0"/>
              <a:t>Click to edit Master title style</a:t>
            </a:r>
            <a:endParaRPr lang="en-US" dirty="0"/>
          </a:p>
        </p:txBody>
      </p:sp>
      <p:sp>
        <p:nvSpPr>
          <p:cNvPr id="5" name="Content Placeholder 2"/>
          <p:cNvSpPr>
            <a:spLocks noGrp="1"/>
          </p:cNvSpPr>
          <p:nvPr>
            <p:ph idx="1"/>
          </p:nvPr>
        </p:nvSpPr>
        <p:spPr>
          <a:xfrm>
            <a:off x="152400" y="2438400"/>
            <a:ext cx="8839200" cy="4038600"/>
          </a:xfrm>
        </p:spPr>
        <p:txBody>
          <a:bodyPr/>
          <a:lstStyle>
            <a:lvl1pPr>
              <a:defRPr/>
            </a:lvl1pPr>
            <a:lvl2pPr>
              <a:defRPr/>
            </a:lvl2pPr>
            <a:lvl3pPr>
              <a:defRPr/>
            </a:lvl3pPr>
            <a:lvl4pPr>
              <a:defRPr/>
            </a:lvl4pPr>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and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382000" cy="457200"/>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152400" y="685800"/>
            <a:ext cx="43815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46482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itle and Column Content with Line">
    <p:spTree>
      <p:nvGrpSpPr>
        <p:cNvPr id="1" name=""/>
        <p:cNvGrpSpPr/>
        <p:nvPr/>
      </p:nvGrpSpPr>
      <p:grpSpPr>
        <a:xfrm>
          <a:off x="0" y="0"/>
          <a:ext cx="0" cy="0"/>
          <a:chOff x="0" y="0"/>
          <a:chExt cx="0" cy="0"/>
        </a:xfrm>
      </p:grpSpPr>
      <p:cxnSp>
        <p:nvCxnSpPr>
          <p:cNvPr id="5" name="Straight Connector 5"/>
          <p:cNvCxnSpPr>
            <a:cxnSpLocks noChangeShapeType="1"/>
          </p:cNvCxnSpPr>
          <p:nvPr userDrawn="1"/>
        </p:nvCxnSpPr>
        <p:spPr bwMode="auto">
          <a:xfrm rot="5400000">
            <a:off x="1600200" y="3581400"/>
            <a:ext cx="5943600" cy="0"/>
          </a:xfrm>
          <a:prstGeom prst="line">
            <a:avLst/>
          </a:prstGeom>
          <a:noFill/>
          <a:ln w="38100" algn="ctr">
            <a:solidFill>
              <a:srgbClr val="FFCF01"/>
            </a:solidFill>
            <a:rou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152400" y="76200"/>
            <a:ext cx="8382000" cy="457200"/>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46482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83E4483-9F09-4BAA-92AA-736F5334D741}" type="slidenum">
              <a:rPr lang="en-US"/>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lumn Content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382000" cy="457200"/>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Picture Placeholder 5"/>
          <p:cNvSpPr>
            <a:spLocks noGrp="1"/>
          </p:cNvSpPr>
          <p:nvPr>
            <p:ph type="pic" sz="quarter" idx="10"/>
          </p:nvPr>
        </p:nvSpPr>
        <p:spPr>
          <a:xfrm>
            <a:off x="4572000" y="685800"/>
            <a:ext cx="4419600" cy="5791200"/>
          </a:xfrm>
        </p:spPr>
        <p:txBody>
          <a:bodyPr/>
          <a:lstStyle/>
          <a:p>
            <a:pPr lvl="0"/>
            <a:endParaRPr lang="en-US" noProof="0"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lumn Content with Picture and Line">
    <p:spTree>
      <p:nvGrpSpPr>
        <p:cNvPr id="1" name=""/>
        <p:cNvGrpSpPr/>
        <p:nvPr/>
      </p:nvGrpSpPr>
      <p:grpSpPr>
        <a:xfrm>
          <a:off x="0" y="0"/>
          <a:ext cx="0" cy="0"/>
          <a:chOff x="0" y="0"/>
          <a:chExt cx="0" cy="0"/>
        </a:xfrm>
      </p:grpSpPr>
      <p:cxnSp>
        <p:nvCxnSpPr>
          <p:cNvPr id="5" name="Straight Connector 5"/>
          <p:cNvCxnSpPr>
            <a:cxnSpLocks noChangeShapeType="1"/>
          </p:cNvCxnSpPr>
          <p:nvPr userDrawn="1"/>
        </p:nvCxnSpPr>
        <p:spPr bwMode="auto">
          <a:xfrm rot="5400000">
            <a:off x="1600201" y="3581400"/>
            <a:ext cx="5943600" cy="3175"/>
          </a:xfrm>
          <a:prstGeom prst="line">
            <a:avLst/>
          </a:prstGeom>
          <a:noFill/>
          <a:ln w="38100" algn="ctr">
            <a:solidFill>
              <a:srgbClr val="FFCF01"/>
            </a:solidFill>
            <a:rou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152400" y="76200"/>
            <a:ext cx="8382000" cy="457200"/>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Picture Placeholder 5"/>
          <p:cNvSpPr>
            <a:spLocks noGrp="1"/>
          </p:cNvSpPr>
          <p:nvPr>
            <p:ph type="pic" sz="quarter" idx="10"/>
          </p:nvPr>
        </p:nvSpPr>
        <p:spPr>
          <a:xfrm>
            <a:off x="4648200" y="685800"/>
            <a:ext cx="4343400" cy="5791200"/>
          </a:xfrm>
        </p:spPr>
        <p:txBody>
          <a:bodyPr/>
          <a:lstStyle/>
          <a:p>
            <a:pPr lvl="0"/>
            <a:endParaRPr lang="en-US" noProof="0"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nk 2">
    <p:spTree>
      <p:nvGrpSpPr>
        <p:cNvPr id="1" name=""/>
        <p:cNvGrpSpPr/>
        <p:nvPr/>
      </p:nvGrpSpPr>
      <p:grpSpPr>
        <a:xfrm>
          <a:off x="0" y="0"/>
          <a:ext cx="0" cy="0"/>
          <a:chOff x="0" y="0"/>
          <a:chExt cx="0" cy="0"/>
        </a:xfrm>
      </p:grpSpPr>
      <p:pic>
        <p:nvPicPr>
          <p:cNvPr id="2" name="Picture 5" descr="eco background 6.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3"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9"/>
          <p:cNvSpPr txBox="1">
            <a:spLocks noChangeArrowheads="1"/>
          </p:cNvSpPr>
          <p:nvPr userDrawn="1"/>
        </p:nvSpPr>
        <p:spPr bwMode="auto">
          <a:xfrm>
            <a:off x="8534400" y="6553200"/>
            <a:ext cx="3429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defRPr/>
            </a:pPr>
            <a:fld id="{4B2391C7-3EC6-4C99-AF56-63B2B0E81448}" type="slidenum">
              <a:rPr lang="en-US" sz="1000" smtClean="0">
                <a:solidFill>
                  <a:srgbClr val="00539F"/>
                </a:solidFill>
              </a:rPr>
              <a:t>‹#›</a:t>
            </a:fld>
            <a:endParaRPr lang="en-US" sz="1000" dirty="0" smtClean="0">
              <a:solidFill>
                <a:srgbClr val="00539F"/>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lank 3">
    <p:spTree>
      <p:nvGrpSpPr>
        <p:cNvPr id="1" name=""/>
        <p:cNvGrpSpPr/>
        <p:nvPr/>
      </p:nvGrpSpPr>
      <p:grpSpPr>
        <a:xfrm>
          <a:off x="0" y="0"/>
          <a:ext cx="0" cy="0"/>
          <a:chOff x="0" y="0"/>
          <a:chExt cx="0" cy="0"/>
        </a:xfrm>
      </p:grpSpPr>
      <p:pic>
        <p:nvPicPr>
          <p:cNvPr id="2" name="Picture 5" descr="eco background 11.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3"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9"/>
          <p:cNvSpPr txBox="1">
            <a:spLocks noChangeArrowheads="1"/>
          </p:cNvSpPr>
          <p:nvPr userDrawn="1"/>
        </p:nvSpPr>
        <p:spPr bwMode="auto">
          <a:xfrm>
            <a:off x="8534400" y="6553200"/>
            <a:ext cx="3429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defRPr/>
            </a:pPr>
            <a:fld id="{BD2FFB04-548E-4CFA-A3BA-1414F7F3211F}" type="slidenum">
              <a:rPr lang="en-US" sz="1000" smtClean="0">
                <a:solidFill>
                  <a:srgbClr val="00539F"/>
                </a:solidFill>
              </a:rPr>
              <a:t>‹#›</a:t>
            </a:fld>
            <a:endParaRPr lang="en-US" sz="1000" dirty="0" smtClean="0">
              <a:solidFill>
                <a:srgbClr val="00539F"/>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eco background 5.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3"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685800" y="2035175"/>
            <a:ext cx="7772400" cy="1470025"/>
          </a:xfrm>
          <a:prstGeom prst="rect">
            <a:avLst/>
          </a:prstGeom>
        </p:spPr>
        <p:txBody>
          <a:bodyPr anchor="b"/>
          <a:lstStyle>
            <a:lvl1pPr algn="ctr">
              <a:defRPr sz="4500" b="1">
                <a:solidFill>
                  <a:srgbClr val="00338D"/>
                </a:solidFill>
                <a:latin typeface="Candara" panose="020E0502030303020204" pitchFamily="34" charset="0"/>
              </a:defRPr>
            </a:lvl1pPr>
          </a:lstStyle>
          <a:p>
            <a:r>
              <a:rPr lang="en-US" smtClean="0"/>
              <a:t>Click to edit Master title style</a:t>
            </a:r>
            <a:endParaRPr lang="en-US" dirty="0"/>
          </a:p>
        </p:txBody>
      </p:sp>
      <p:sp>
        <p:nvSpPr>
          <p:cNvPr id="6" name="Subtitle 2"/>
          <p:cNvSpPr>
            <a:spLocks noGrp="1"/>
          </p:cNvSpPr>
          <p:nvPr>
            <p:ph type="subTitle" idx="1"/>
          </p:nvPr>
        </p:nvSpPr>
        <p:spPr>
          <a:xfrm>
            <a:off x="685800" y="3581400"/>
            <a:ext cx="7772400" cy="1752600"/>
          </a:xfrm>
          <a:prstGeom prst="rect">
            <a:avLst/>
          </a:prstGeom>
        </p:spPr>
        <p:txBody>
          <a:bodyPr/>
          <a:lstStyle>
            <a:lvl1pPr marL="0" indent="0" algn="ctr">
              <a:buNone/>
              <a:defRPr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3" name="Picture 5" descr="eco background 5.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3"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LionsPPT_banner_1.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4800" y="2625725"/>
            <a:ext cx="8534400"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3"/>
          <p:cNvSpPr>
            <a:spLocks noGrp="1" noChangeArrowheads="1"/>
          </p:cNvSpPr>
          <p:nvPr>
            <p:ph type="ctrTitle"/>
          </p:nvPr>
        </p:nvSpPr>
        <p:spPr>
          <a:xfrm>
            <a:off x="304800" y="4343401"/>
            <a:ext cx="8534400" cy="762000"/>
          </a:xfrm>
        </p:spPr>
        <p:txBody>
          <a:bodyPr anchor="t"/>
          <a:lstStyle>
            <a:lvl1pPr algn="l" rtl="0" fontAlgn="base">
              <a:spcBef>
                <a:spcPct val="0"/>
              </a:spcBef>
              <a:spcAft>
                <a:spcPct val="0"/>
              </a:spcAft>
              <a:defRPr lang="en-US" sz="4500" b="0" dirty="0" smtClean="0">
                <a:solidFill>
                  <a:srgbClr val="00338D"/>
                </a:solidFill>
                <a:latin typeface="Candara" panose="020E0502030303020204" pitchFamily="34" charset="0"/>
                <a:ea typeface="+mj-ea"/>
                <a:cs typeface="+mj-cs"/>
              </a:defRPr>
            </a:lvl1pPr>
          </a:lstStyle>
          <a:p>
            <a:r>
              <a:rPr lang="en-US" smtClean="0"/>
              <a:t>Click to edit Master title style</a:t>
            </a:r>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382000" cy="457200"/>
          </a:xfrm>
        </p:spPr>
        <p:txBody>
          <a:bodyPr/>
          <a:lstStyle>
            <a:lvl1pPr>
              <a:defRPr>
                <a:solidFill>
                  <a:srgbClr val="00338D"/>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52400" y="685800"/>
            <a:ext cx="8839200" cy="5791200"/>
          </a:xfrm>
        </p:spPr>
        <p:txBody>
          <a:bodyPr/>
          <a:lstStyle>
            <a:lvl1pPr>
              <a:defRPr sz="2600"/>
            </a:lvl1pPr>
            <a:lvl2pPr>
              <a:defRPr/>
            </a:lvl2pPr>
            <a:lvl3pPr>
              <a:defRPr/>
            </a:lvl3pPr>
            <a:lvl4pPr>
              <a:defRPr/>
            </a:lvl4pPr>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Image Banner and Content">
    <p:spTree>
      <p:nvGrpSpPr>
        <p:cNvPr id="1" name=""/>
        <p:cNvGrpSpPr/>
        <p:nvPr/>
      </p:nvGrpSpPr>
      <p:grpSpPr>
        <a:xfrm>
          <a:off x="0" y="0"/>
          <a:ext cx="0" cy="0"/>
          <a:chOff x="0" y="0"/>
          <a:chExt cx="0" cy="0"/>
        </a:xfrm>
      </p:grpSpPr>
      <p:pic>
        <p:nvPicPr>
          <p:cNvPr id="4" name="Picture 5" descr="LionsPPT_banner_1.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638" y="609600"/>
            <a:ext cx="9102725"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2400" y="76200"/>
            <a:ext cx="8382000" cy="457200"/>
          </a:xfrm>
        </p:spPr>
        <p:txBody>
          <a:bodyPr/>
          <a:lstStyle>
            <a:lvl1pPr>
              <a:defRPr/>
            </a:lvl1pPr>
          </a:lstStyle>
          <a:p>
            <a:r>
              <a:rPr lang="en-US" smtClean="0"/>
              <a:t>Click to edit Master title style</a:t>
            </a:r>
            <a:endParaRPr lang="en-US" dirty="0"/>
          </a:p>
        </p:txBody>
      </p:sp>
      <p:sp>
        <p:nvSpPr>
          <p:cNvPr id="5" name="Content Placeholder 2"/>
          <p:cNvSpPr>
            <a:spLocks noGrp="1"/>
          </p:cNvSpPr>
          <p:nvPr>
            <p:ph idx="1"/>
          </p:nvPr>
        </p:nvSpPr>
        <p:spPr>
          <a:xfrm>
            <a:off x="152400" y="2438400"/>
            <a:ext cx="8839200" cy="4038600"/>
          </a:xfrm>
        </p:spPr>
        <p:txBody>
          <a:bodyPr/>
          <a:lstStyle>
            <a:lvl1pPr>
              <a:defRPr/>
            </a:lvl1pPr>
            <a:lvl2pPr>
              <a:defRPr/>
            </a:lvl2pPr>
            <a:lvl3pPr>
              <a:defRPr/>
            </a:lvl3pPr>
            <a:lvl4pPr>
              <a:defRPr/>
            </a:lvl4pPr>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3506129-BB49-403F-AC61-E2689FD2C60A}" type="slidenum">
              <a:rPr lang="en-US"/>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and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382000" cy="457200"/>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152400" y="685800"/>
            <a:ext cx="43815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46482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itle and Column Content with Line">
    <p:spTree>
      <p:nvGrpSpPr>
        <p:cNvPr id="1" name=""/>
        <p:cNvGrpSpPr/>
        <p:nvPr/>
      </p:nvGrpSpPr>
      <p:grpSpPr>
        <a:xfrm>
          <a:off x="0" y="0"/>
          <a:ext cx="0" cy="0"/>
          <a:chOff x="0" y="0"/>
          <a:chExt cx="0" cy="0"/>
        </a:xfrm>
      </p:grpSpPr>
      <p:cxnSp>
        <p:nvCxnSpPr>
          <p:cNvPr id="5" name="Straight Connector 5"/>
          <p:cNvCxnSpPr>
            <a:cxnSpLocks noChangeShapeType="1"/>
          </p:cNvCxnSpPr>
          <p:nvPr userDrawn="1"/>
        </p:nvCxnSpPr>
        <p:spPr bwMode="auto">
          <a:xfrm rot="5400000">
            <a:off x="1600200" y="3581400"/>
            <a:ext cx="5943600" cy="0"/>
          </a:xfrm>
          <a:prstGeom prst="line">
            <a:avLst/>
          </a:prstGeom>
          <a:noFill/>
          <a:ln w="38100" algn="ctr">
            <a:solidFill>
              <a:srgbClr val="FFCF01"/>
            </a:solidFill>
            <a:rou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152400" y="76200"/>
            <a:ext cx="8382000" cy="457200"/>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46482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lumn Content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382000" cy="457200"/>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Picture Placeholder 5"/>
          <p:cNvSpPr>
            <a:spLocks noGrp="1"/>
          </p:cNvSpPr>
          <p:nvPr>
            <p:ph type="pic" sz="quarter" idx="10"/>
          </p:nvPr>
        </p:nvSpPr>
        <p:spPr>
          <a:xfrm>
            <a:off x="4572000" y="685800"/>
            <a:ext cx="4419600" cy="5791200"/>
          </a:xfrm>
        </p:spPr>
        <p:txBody>
          <a:bodyPr/>
          <a:lstStyle/>
          <a:p>
            <a:pPr lvl="0"/>
            <a:endParaRPr lang="en-US" noProof="0"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lumn Content with Picture and Line">
    <p:spTree>
      <p:nvGrpSpPr>
        <p:cNvPr id="1" name=""/>
        <p:cNvGrpSpPr/>
        <p:nvPr/>
      </p:nvGrpSpPr>
      <p:grpSpPr>
        <a:xfrm>
          <a:off x="0" y="0"/>
          <a:ext cx="0" cy="0"/>
          <a:chOff x="0" y="0"/>
          <a:chExt cx="0" cy="0"/>
        </a:xfrm>
      </p:grpSpPr>
      <p:cxnSp>
        <p:nvCxnSpPr>
          <p:cNvPr id="5" name="Straight Connector 5"/>
          <p:cNvCxnSpPr>
            <a:cxnSpLocks noChangeShapeType="1"/>
          </p:cNvCxnSpPr>
          <p:nvPr userDrawn="1"/>
        </p:nvCxnSpPr>
        <p:spPr bwMode="auto">
          <a:xfrm rot="5400000">
            <a:off x="1600201" y="3581400"/>
            <a:ext cx="5943600" cy="3175"/>
          </a:xfrm>
          <a:prstGeom prst="line">
            <a:avLst/>
          </a:prstGeom>
          <a:noFill/>
          <a:ln w="38100" algn="ctr">
            <a:solidFill>
              <a:srgbClr val="FFCF01"/>
            </a:solidFill>
            <a:rou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152400" y="76200"/>
            <a:ext cx="8382000" cy="457200"/>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Picture Placeholder 5"/>
          <p:cNvSpPr>
            <a:spLocks noGrp="1"/>
          </p:cNvSpPr>
          <p:nvPr>
            <p:ph type="pic" sz="quarter" idx="10"/>
          </p:nvPr>
        </p:nvSpPr>
        <p:spPr>
          <a:xfrm>
            <a:off x="4648200" y="685800"/>
            <a:ext cx="4343400" cy="5791200"/>
          </a:xfrm>
        </p:spPr>
        <p:txBody>
          <a:bodyPr/>
          <a:lstStyle/>
          <a:p>
            <a:pPr lvl="0"/>
            <a:endParaRPr lang="en-US" noProof="0"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lank 2">
    <p:spTree>
      <p:nvGrpSpPr>
        <p:cNvPr id="1" name=""/>
        <p:cNvGrpSpPr/>
        <p:nvPr/>
      </p:nvGrpSpPr>
      <p:grpSpPr>
        <a:xfrm>
          <a:off x="0" y="0"/>
          <a:ext cx="0" cy="0"/>
          <a:chOff x="0" y="0"/>
          <a:chExt cx="0" cy="0"/>
        </a:xfrm>
      </p:grpSpPr>
      <p:pic>
        <p:nvPicPr>
          <p:cNvPr id="2" name="Picture 5" descr="eco background 6.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3"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9"/>
          <p:cNvSpPr txBox="1">
            <a:spLocks noChangeArrowheads="1"/>
          </p:cNvSpPr>
          <p:nvPr userDrawn="1"/>
        </p:nvSpPr>
        <p:spPr bwMode="auto">
          <a:xfrm>
            <a:off x="8534400" y="6553200"/>
            <a:ext cx="3429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defRPr/>
            </a:pPr>
            <a:fld id="{B9B0E3AB-A203-4072-BEEB-1FC87C54655A}" type="slidenum">
              <a:rPr lang="en-US" sz="1000" smtClean="0">
                <a:solidFill>
                  <a:srgbClr val="00539F"/>
                </a:solidFill>
              </a:rPr>
              <a:t>‹#›</a:t>
            </a:fld>
            <a:endParaRPr lang="en-US" sz="1000" dirty="0" smtClean="0">
              <a:solidFill>
                <a:srgbClr val="00539F"/>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lank 3">
    <p:spTree>
      <p:nvGrpSpPr>
        <p:cNvPr id="1" name=""/>
        <p:cNvGrpSpPr/>
        <p:nvPr/>
      </p:nvGrpSpPr>
      <p:grpSpPr>
        <a:xfrm>
          <a:off x="0" y="0"/>
          <a:ext cx="0" cy="0"/>
          <a:chOff x="0" y="0"/>
          <a:chExt cx="0" cy="0"/>
        </a:xfrm>
      </p:grpSpPr>
      <p:pic>
        <p:nvPicPr>
          <p:cNvPr id="2" name="Picture 5" descr="eco background 11.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3"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9"/>
          <p:cNvSpPr txBox="1">
            <a:spLocks noChangeArrowheads="1"/>
          </p:cNvSpPr>
          <p:nvPr userDrawn="1"/>
        </p:nvSpPr>
        <p:spPr bwMode="auto">
          <a:xfrm>
            <a:off x="8534400" y="6553200"/>
            <a:ext cx="3429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defRPr/>
            </a:pPr>
            <a:fld id="{7E78A6F9-0844-4011-8B13-94BE3E3ADF24}" type="slidenum">
              <a:rPr lang="en-US" sz="1000" smtClean="0">
                <a:solidFill>
                  <a:srgbClr val="00539F"/>
                </a:solidFill>
              </a:rPr>
              <a:t>‹#›</a:t>
            </a:fld>
            <a:endParaRPr lang="en-US" sz="1000" dirty="0" smtClean="0">
              <a:solidFill>
                <a:srgbClr val="00539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17D2504D-5462-4461-AD52-80400B9BEE73}" type="slidenum">
              <a:rPr lang="en-US"/>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20EFB955-C2C6-427C-82FB-828A4CA2DC6D}" type="slidenum">
              <a:rPr lang="en-US"/>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E1DCEDA-93EA-4620-9429-2A318E3D9C58}" type="slidenum">
              <a:rPr lang="en-US"/>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9B33E01-8662-4E24-9F71-08118C4D972C}" type="slidenum">
              <a:rPr lang="en-US"/>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4865286-7A8E-45A6-B5E3-0C711ECAEFFC}" type="slidenum">
              <a:rPr lang="en-US"/>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ln>
        </p:spPr>
        <p:txBody>
          <a:bodyPr vert="horz" wrap="square" lIns="91440" tIns="45720" rIns="91440" bIns="45720" numCol="1" anchor="t" anchorCtr="0" compatLnSpc="1"/>
          <a:lstStyle>
            <a:lvl1pPr>
              <a:defRPr sz="1400">
                <a:latin typeface="Arial" panose="020B0604020202020204" pitchFamily="34" charset="0"/>
                <a:ea typeface="MS PGothic" panose="020B0600070205080204" pitchFamily="34"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lgn="ctr">
              <a:defRPr sz="1400">
                <a:latin typeface="Arial" panose="020B0604020202020204" pitchFamily="34" charset="0"/>
                <a:ea typeface="MS PGothic" panose="020B0600070205080204" pitchFamily="34"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ln>
        </p:spPr>
        <p:txBody>
          <a:bodyPr vert="horz" wrap="square" lIns="91440" tIns="45720" rIns="91440" bIns="45720" numCol="1" anchor="t" anchorCtr="0" compatLnSpc="1"/>
          <a:lstStyle>
            <a:lvl1pPr algn="r">
              <a:defRPr sz="1400">
                <a:latin typeface="Arial" panose="020B0604020202020204" pitchFamily="34" charset="0"/>
                <a:ea typeface="MS PGothic" panose="020B0600070205080204" pitchFamily="34" charset="-128"/>
              </a:defRPr>
            </a:lvl1pPr>
          </a:lstStyle>
          <a:p>
            <a:pPr>
              <a:defRPr/>
            </a:pPr>
            <a:fld id="{CF76A794-4ACE-4FAC-849A-2AF4AF0D8178}" type="slidenum">
              <a:rPr lang="en-US"/>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5pPr>
      <a:lvl6pPr marL="457200" algn="ctr" rtl="0"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914400" algn="ctr" rtl="0"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1371600" algn="ctr" rtl="0"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1828800" algn="ctr" rtl="0"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4" descr="eco background 4.pn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63"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152400" y="762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smtClean="0"/>
              <a:t>Click to edit master title style</a:t>
            </a:r>
          </a:p>
        </p:txBody>
      </p:sp>
      <p:sp>
        <p:nvSpPr>
          <p:cNvPr id="2052" name="Rectangle 3"/>
          <p:cNvSpPr>
            <a:spLocks noGrp="1" noChangeArrowheads="1"/>
          </p:cNvSpPr>
          <p:nvPr>
            <p:ph type="body" idx="1"/>
          </p:nvPr>
        </p:nvSpPr>
        <p:spPr bwMode="auto">
          <a:xfrm>
            <a:off x="152400" y="685800"/>
            <a:ext cx="8839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3" name="Text Box 9"/>
          <p:cNvSpPr txBox="1">
            <a:spLocks noChangeArrowheads="1"/>
          </p:cNvSpPr>
          <p:nvPr/>
        </p:nvSpPr>
        <p:spPr bwMode="auto">
          <a:xfrm>
            <a:off x="8534400" y="6553200"/>
            <a:ext cx="3429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50000"/>
              </a:spcBef>
              <a:defRPr/>
            </a:pPr>
            <a:fld id="{6AE62270-4AAF-497B-AD73-1B53E5C6B6CB}" type="slidenum">
              <a:rPr lang="en-US" sz="1000" smtClean="0">
                <a:solidFill>
                  <a:srgbClr val="00338D"/>
                </a:solidFill>
              </a:rPr>
              <a:t>‹#›</a:t>
            </a:fld>
            <a:endParaRPr lang="en-US" sz="1000" dirty="0" smtClean="0">
              <a:solidFill>
                <a:srgbClr val="00338D"/>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spcBef>
          <a:spcPct val="0"/>
        </a:spcBef>
        <a:spcAft>
          <a:spcPct val="0"/>
        </a:spcAft>
        <a:defRPr lang="en-US" sz="2800" dirty="0">
          <a:solidFill>
            <a:srgbClr val="00338D"/>
          </a:solidFill>
          <a:latin typeface="+mj-lt"/>
          <a:ea typeface="+mj-ea"/>
          <a:cs typeface="+mj-cs"/>
        </a:defRPr>
      </a:lvl1pPr>
      <a:lvl2pPr algn="l" rtl="0" eaLnBrk="0" fontAlgn="base" hangingPunct="0">
        <a:spcBef>
          <a:spcPct val="0"/>
        </a:spcBef>
        <a:spcAft>
          <a:spcPct val="0"/>
        </a:spcAft>
        <a:defRPr sz="2800">
          <a:solidFill>
            <a:srgbClr val="00338D"/>
          </a:solidFill>
          <a:latin typeface="Arial" panose="020B0604020202020204" pitchFamily="34" charset="0"/>
        </a:defRPr>
      </a:lvl2pPr>
      <a:lvl3pPr algn="l" rtl="0" eaLnBrk="0" fontAlgn="base" hangingPunct="0">
        <a:spcBef>
          <a:spcPct val="0"/>
        </a:spcBef>
        <a:spcAft>
          <a:spcPct val="0"/>
        </a:spcAft>
        <a:defRPr sz="2800">
          <a:solidFill>
            <a:srgbClr val="00338D"/>
          </a:solidFill>
          <a:latin typeface="Arial" panose="020B0604020202020204" pitchFamily="34" charset="0"/>
        </a:defRPr>
      </a:lvl3pPr>
      <a:lvl4pPr algn="l" rtl="0" eaLnBrk="0" fontAlgn="base" hangingPunct="0">
        <a:spcBef>
          <a:spcPct val="0"/>
        </a:spcBef>
        <a:spcAft>
          <a:spcPct val="0"/>
        </a:spcAft>
        <a:defRPr sz="2800">
          <a:solidFill>
            <a:srgbClr val="00338D"/>
          </a:solidFill>
          <a:latin typeface="Arial" panose="020B0604020202020204" pitchFamily="34" charset="0"/>
        </a:defRPr>
      </a:lvl4pPr>
      <a:lvl5pPr algn="l" rtl="0" eaLnBrk="0" fontAlgn="base" hangingPunct="0">
        <a:spcBef>
          <a:spcPct val="0"/>
        </a:spcBef>
        <a:spcAft>
          <a:spcPct val="0"/>
        </a:spcAft>
        <a:defRPr sz="2800">
          <a:solidFill>
            <a:srgbClr val="00338D"/>
          </a:solidFill>
          <a:latin typeface="Arial" panose="020B0604020202020204" pitchFamily="34" charset="0"/>
        </a:defRPr>
      </a:lvl5pPr>
      <a:lvl6pPr marL="457200" algn="l" rtl="0" fontAlgn="base">
        <a:spcBef>
          <a:spcPct val="0"/>
        </a:spcBef>
        <a:spcAft>
          <a:spcPct val="0"/>
        </a:spcAft>
        <a:defRPr sz="2400">
          <a:solidFill>
            <a:schemeClr val="tx2"/>
          </a:solidFill>
          <a:latin typeface="Arial" panose="020B0604020202020204" pitchFamily="34" charset="0"/>
        </a:defRPr>
      </a:lvl6pPr>
      <a:lvl7pPr marL="914400" algn="l" rtl="0" fontAlgn="base">
        <a:spcBef>
          <a:spcPct val="0"/>
        </a:spcBef>
        <a:spcAft>
          <a:spcPct val="0"/>
        </a:spcAft>
        <a:defRPr sz="2400">
          <a:solidFill>
            <a:schemeClr val="tx2"/>
          </a:solidFill>
          <a:latin typeface="Arial" panose="020B0604020202020204" pitchFamily="34" charset="0"/>
        </a:defRPr>
      </a:lvl7pPr>
      <a:lvl8pPr marL="1371600" algn="l" rtl="0" fontAlgn="base">
        <a:spcBef>
          <a:spcPct val="0"/>
        </a:spcBef>
        <a:spcAft>
          <a:spcPct val="0"/>
        </a:spcAft>
        <a:defRPr sz="2400">
          <a:solidFill>
            <a:schemeClr val="tx2"/>
          </a:solidFill>
          <a:latin typeface="Arial" panose="020B0604020202020204" pitchFamily="34" charset="0"/>
        </a:defRPr>
      </a:lvl8pPr>
      <a:lvl9pPr marL="1828800" algn="l" rtl="0" fontAlgn="base">
        <a:spcBef>
          <a:spcPct val="0"/>
        </a:spcBef>
        <a:spcAft>
          <a:spcPct val="0"/>
        </a:spcAft>
        <a:defRPr sz="2400">
          <a:solidFill>
            <a:schemeClr val="tx2"/>
          </a:solidFill>
          <a:latin typeface="Arial" panose="020B0604020202020204" pitchFamily="34" charset="0"/>
        </a:defRPr>
      </a:lvl9pPr>
    </p:titleStyle>
    <p:bodyStyle>
      <a:lvl1pPr marL="230505" indent="-230505" algn="l" rtl="0" eaLnBrk="0" fontAlgn="base" hangingPunct="0">
        <a:spcBef>
          <a:spcPct val="20000"/>
        </a:spcBef>
        <a:spcAft>
          <a:spcPct val="0"/>
        </a:spcAft>
        <a:buFont typeface="Arial" panose="020B0604020202020204" pitchFamily="34" charset="0"/>
        <a:buChar char="•"/>
        <a:defRPr sz="2600">
          <a:solidFill>
            <a:schemeClr val="tx1"/>
          </a:solidFill>
          <a:latin typeface="+mn-lt"/>
          <a:ea typeface="+mn-ea"/>
          <a:cs typeface="+mn-cs"/>
        </a:defRPr>
      </a:lvl1pPr>
      <a:lvl2pPr marL="684530" indent="-227330" algn="l" rtl="0" eaLnBrk="0" fontAlgn="base" hangingPunct="0">
        <a:spcBef>
          <a:spcPct val="20000"/>
        </a:spcBef>
        <a:spcAft>
          <a:spcPct val="0"/>
        </a:spcAft>
        <a:buFont typeface="Wingdings" panose="05000000000000000000" pitchFamily="2" charset="2"/>
        <a:buChar char="§"/>
        <a:defRPr sz="2200">
          <a:solidFill>
            <a:schemeClr val="tx1"/>
          </a:solidFill>
          <a:latin typeface="+mn-lt"/>
        </a:defRPr>
      </a:lvl2pPr>
      <a:lvl3pPr marL="1144905" indent="-230505"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3pPr>
      <a:lvl4pPr marL="1598930" indent="-227330" algn="l" rtl="0" eaLnBrk="0" fontAlgn="base" hangingPunct="0">
        <a:spcBef>
          <a:spcPct val="20000"/>
        </a:spcBef>
        <a:spcAft>
          <a:spcPct val="0"/>
        </a:spcAft>
        <a:buFont typeface="Arial" panose="020B0604020202020204" pitchFamily="34" charset="0"/>
        <a:buChar char="▫"/>
        <a:defRPr>
          <a:solidFill>
            <a:schemeClr val="tx1"/>
          </a:solidFill>
          <a:latin typeface="+mn-lt"/>
        </a:defRPr>
      </a:lvl4pPr>
      <a:lvl5pPr marL="2059305" indent="-230505" algn="l" rtl="0" eaLnBrk="0" fontAlgn="base" hangingPunct="0">
        <a:spcBef>
          <a:spcPct val="20000"/>
        </a:spcBef>
        <a:spcAft>
          <a:spcPct val="0"/>
        </a:spcAft>
        <a:buFont typeface="Arial" panose="020B0604020202020204" pitchFamily="34" charset="0"/>
        <a:buChar char="◦"/>
        <a:tabLst>
          <a:tab pos="2058670" algn="l"/>
        </a:tabLst>
        <a:defRPr sz="1600">
          <a:solidFill>
            <a:schemeClr val="tx1"/>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4" descr="eco background 4.pn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63"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bwMode="auto">
          <a:xfrm>
            <a:off x="152400" y="762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smtClean="0"/>
              <a:t>Click to edit master title style</a:t>
            </a:r>
          </a:p>
        </p:txBody>
      </p:sp>
      <p:sp>
        <p:nvSpPr>
          <p:cNvPr id="3076" name="Rectangle 3"/>
          <p:cNvSpPr>
            <a:spLocks noGrp="1" noChangeArrowheads="1"/>
          </p:cNvSpPr>
          <p:nvPr>
            <p:ph type="body" idx="1"/>
          </p:nvPr>
        </p:nvSpPr>
        <p:spPr bwMode="auto">
          <a:xfrm>
            <a:off x="152400" y="685800"/>
            <a:ext cx="8839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3" name="Text Box 9"/>
          <p:cNvSpPr txBox="1">
            <a:spLocks noChangeArrowheads="1"/>
          </p:cNvSpPr>
          <p:nvPr/>
        </p:nvSpPr>
        <p:spPr bwMode="auto">
          <a:xfrm>
            <a:off x="8534400" y="6553200"/>
            <a:ext cx="3429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50000"/>
              </a:spcBef>
              <a:defRPr/>
            </a:pPr>
            <a:fld id="{F1D6A2CE-8369-47E5-948D-90F9415B41AF}" type="slidenum">
              <a:rPr lang="en-US" sz="1000" smtClean="0">
                <a:solidFill>
                  <a:srgbClr val="00338D"/>
                </a:solidFill>
              </a:rPr>
              <a:t>‹#›</a:t>
            </a:fld>
            <a:endParaRPr lang="en-US" sz="1000" dirty="0" smtClean="0">
              <a:solidFill>
                <a:srgbClr val="00338D"/>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rtl="0" eaLnBrk="0" fontAlgn="base" hangingPunct="0">
        <a:spcBef>
          <a:spcPct val="0"/>
        </a:spcBef>
        <a:spcAft>
          <a:spcPct val="0"/>
        </a:spcAft>
        <a:defRPr lang="en-US" sz="2800" dirty="0">
          <a:solidFill>
            <a:srgbClr val="00338D"/>
          </a:solidFill>
          <a:latin typeface="+mj-lt"/>
          <a:ea typeface="+mj-ea"/>
          <a:cs typeface="+mj-cs"/>
        </a:defRPr>
      </a:lvl1pPr>
      <a:lvl2pPr algn="l" rtl="0" eaLnBrk="0" fontAlgn="base" hangingPunct="0">
        <a:spcBef>
          <a:spcPct val="0"/>
        </a:spcBef>
        <a:spcAft>
          <a:spcPct val="0"/>
        </a:spcAft>
        <a:defRPr sz="2800">
          <a:solidFill>
            <a:srgbClr val="00338D"/>
          </a:solidFill>
          <a:latin typeface="Arial" panose="020B0604020202020204" pitchFamily="34" charset="0"/>
        </a:defRPr>
      </a:lvl2pPr>
      <a:lvl3pPr algn="l" rtl="0" eaLnBrk="0" fontAlgn="base" hangingPunct="0">
        <a:spcBef>
          <a:spcPct val="0"/>
        </a:spcBef>
        <a:spcAft>
          <a:spcPct val="0"/>
        </a:spcAft>
        <a:defRPr sz="2800">
          <a:solidFill>
            <a:srgbClr val="00338D"/>
          </a:solidFill>
          <a:latin typeface="Arial" panose="020B0604020202020204" pitchFamily="34" charset="0"/>
        </a:defRPr>
      </a:lvl3pPr>
      <a:lvl4pPr algn="l" rtl="0" eaLnBrk="0" fontAlgn="base" hangingPunct="0">
        <a:spcBef>
          <a:spcPct val="0"/>
        </a:spcBef>
        <a:spcAft>
          <a:spcPct val="0"/>
        </a:spcAft>
        <a:defRPr sz="2800">
          <a:solidFill>
            <a:srgbClr val="00338D"/>
          </a:solidFill>
          <a:latin typeface="Arial" panose="020B0604020202020204" pitchFamily="34" charset="0"/>
        </a:defRPr>
      </a:lvl4pPr>
      <a:lvl5pPr algn="l" rtl="0" eaLnBrk="0" fontAlgn="base" hangingPunct="0">
        <a:spcBef>
          <a:spcPct val="0"/>
        </a:spcBef>
        <a:spcAft>
          <a:spcPct val="0"/>
        </a:spcAft>
        <a:defRPr sz="2800">
          <a:solidFill>
            <a:srgbClr val="00338D"/>
          </a:solidFill>
          <a:latin typeface="Arial" panose="020B0604020202020204" pitchFamily="34" charset="0"/>
        </a:defRPr>
      </a:lvl5pPr>
      <a:lvl6pPr marL="457200" algn="l" rtl="0" fontAlgn="base">
        <a:spcBef>
          <a:spcPct val="0"/>
        </a:spcBef>
        <a:spcAft>
          <a:spcPct val="0"/>
        </a:spcAft>
        <a:defRPr sz="2400">
          <a:solidFill>
            <a:schemeClr val="tx2"/>
          </a:solidFill>
          <a:latin typeface="Arial" panose="020B0604020202020204" pitchFamily="34" charset="0"/>
        </a:defRPr>
      </a:lvl6pPr>
      <a:lvl7pPr marL="914400" algn="l" rtl="0" fontAlgn="base">
        <a:spcBef>
          <a:spcPct val="0"/>
        </a:spcBef>
        <a:spcAft>
          <a:spcPct val="0"/>
        </a:spcAft>
        <a:defRPr sz="2400">
          <a:solidFill>
            <a:schemeClr val="tx2"/>
          </a:solidFill>
          <a:latin typeface="Arial" panose="020B0604020202020204" pitchFamily="34" charset="0"/>
        </a:defRPr>
      </a:lvl7pPr>
      <a:lvl8pPr marL="1371600" algn="l" rtl="0" fontAlgn="base">
        <a:spcBef>
          <a:spcPct val="0"/>
        </a:spcBef>
        <a:spcAft>
          <a:spcPct val="0"/>
        </a:spcAft>
        <a:defRPr sz="2400">
          <a:solidFill>
            <a:schemeClr val="tx2"/>
          </a:solidFill>
          <a:latin typeface="Arial" panose="020B0604020202020204" pitchFamily="34" charset="0"/>
        </a:defRPr>
      </a:lvl8pPr>
      <a:lvl9pPr marL="1828800" algn="l" rtl="0" fontAlgn="base">
        <a:spcBef>
          <a:spcPct val="0"/>
        </a:spcBef>
        <a:spcAft>
          <a:spcPct val="0"/>
        </a:spcAft>
        <a:defRPr sz="2400">
          <a:solidFill>
            <a:schemeClr val="tx2"/>
          </a:solidFill>
          <a:latin typeface="Arial" panose="020B0604020202020204" pitchFamily="34" charset="0"/>
        </a:defRPr>
      </a:lvl9pPr>
    </p:titleStyle>
    <p:bodyStyle>
      <a:lvl1pPr marL="230505" indent="-230505" algn="l" rtl="0" eaLnBrk="0" fontAlgn="base" hangingPunct="0">
        <a:spcBef>
          <a:spcPct val="20000"/>
        </a:spcBef>
        <a:spcAft>
          <a:spcPct val="0"/>
        </a:spcAft>
        <a:buFont typeface="Arial" panose="020B0604020202020204" pitchFamily="34" charset="0"/>
        <a:buChar char="•"/>
        <a:defRPr sz="2600">
          <a:solidFill>
            <a:schemeClr val="tx1"/>
          </a:solidFill>
          <a:latin typeface="+mn-lt"/>
          <a:ea typeface="+mn-ea"/>
          <a:cs typeface="+mn-cs"/>
        </a:defRPr>
      </a:lvl1pPr>
      <a:lvl2pPr marL="684530" indent="-227330" algn="l" rtl="0" eaLnBrk="0" fontAlgn="base" hangingPunct="0">
        <a:spcBef>
          <a:spcPct val="20000"/>
        </a:spcBef>
        <a:spcAft>
          <a:spcPct val="0"/>
        </a:spcAft>
        <a:buFont typeface="Wingdings" panose="05000000000000000000" pitchFamily="2" charset="2"/>
        <a:buChar char="§"/>
        <a:defRPr sz="2200">
          <a:solidFill>
            <a:schemeClr val="tx1"/>
          </a:solidFill>
          <a:latin typeface="+mn-lt"/>
        </a:defRPr>
      </a:lvl2pPr>
      <a:lvl3pPr marL="1144905" indent="-230505"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3pPr>
      <a:lvl4pPr marL="1598930" indent="-227330" algn="l" rtl="0" eaLnBrk="0" fontAlgn="base" hangingPunct="0">
        <a:spcBef>
          <a:spcPct val="20000"/>
        </a:spcBef>
        <a:spcAft>
          <a:spcPct val="0"/>
        </a:spcAft>
        <a:buFont typeface="Arial" panose="020B0604020202020204" pitchFamily="34" charset="0"/>
        <a:buChar char="▫"/>
        <a:defRPr>
          <a:solidFill>
            <a:schemeClr val="tx1"/>
          </a:solidFill>
          <a:latin typeface="+mn-lt"/>
        </a:defRPr>
      </a:lvl4pPr>
      <a:lvl5pPr marL="2059305" indent="-230505" algn="l" rtl="0" eaLnBrk="0" fontAlgn="base" hangingPunct="0">
        <a:spcBef>
          <a:spcPct val="20000"/>
        </a:spcBef>
        <a:spcAft>
          <a:spcPct val="0"/>
        </a:spcAft>
        <a:buFont typeface="Arial" panose="020B0604020202020204" pitchFamily="34" charset="0"/>
        <a:buChar char="◦"/>
        <a:tabLst>
          <a:tab pos="2058670" algn="l"/>
        </a:tabLst>
        <a:defRPr sz="1600">
          <a:solidFill>
            <a:schemeClr val="tx1"/>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14" descr="eco background 4.pn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63"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Grp="1" noChangeArrowheads="1"/>
          </p:cNvSpPr>
          <p:nvPr>
            <p:ph type="title"/>
          </p:nvPr>
        </p:nvSpPr>
        <p:spPr bwMode="auto">
          <a:xfrm>
            <a:off x="152400" y="762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smtClean="0"/>
              <a:t>Click to edit master title style</a:t>
            </a:r>
          </a:p>
        </p:txBody>
      </p:sp>
      <p:sp>
        <p:nvSpPr>
          <p:cNvPr id="4100" name="Rectangle 3"/>
          <p:cNvSpPr>
            <a:spLocks noGrp="1" noChangeArrowheads="1"/>
          </p:cNvSpPr>
          <p:nvPr>
            <p:ph type="body" idx="1"/>
          </p:nvPr>
        </p:nvSpPr>
        <p:spPr bwMode="auto">
          <a:xfrm>
            <a:off x="152400" y="685800"/>
            <a:ext cx="8839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3" name="Text Box 9"/>
          <p:cNvSpPr txBox="1">
            <a:spLocks noChangeArrowheads="1"/>
          </p:cNvSpPr>
          <p:nvPr/>
        </p:nvSpPr>
        <p:spPr bwMode="auto">
          <a:xfrm>
            <a:off x="8534400" y="6553200"/>
            <a:ext cx="3429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50000"/>
              </a:spcBef>
              <a:defRPr/>
            </a:pPr>
            <a:fld id="{7C36C32B-265B-4897-B223-3050B3693E14}" type="slidenum">
              <a:rPr lang="en-US" sz="1000" smtClean="0">
                <a:solidFill>
                  <a:srgbClr val="00338D"/>
                </a:solidFill>
              </a:rPr>
              <a:t>‹#›</a:t>
            </a:fld>
            <a:endParaRPr lang="en-US" sz="1000" dirty="0" smtClean="0">
              <a:solidFill>
                <a:srgbClr val="00338D"/>
              </a:solidFill>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rtl="0" eaLnBrk="0" fontAlgn="base" hangingPunct="0">
        <a:spcBef>
          <a:spcPct val="0"/>
        </a:spcBef>
        <a:spcAft>
          <a:spcPct val="0"/>
        </a:spcAft>
        <a:defRPr lang="en-US" sz="2800" dirty="0">
          <a:solidFill>
            <a:srgbClr val="00338D"/>
          </a:solidFill>
          <a:latin typeface="+mj-lt"/>
          <a:ea typeface="+mj-ea"/>
          <a:cs typeface="+mj-cs"/>
        </a:defRPr>
      </a:lvl1pPr>
      <a:lvl2pPr algn="l" rtl="0" eaLnBrk="0" fontAlgn="base" hangingPunct="0">
        <a:spcBef>
          <a:spcPct val="0"/>
        </a:spcBef>
        <a:spcAft>
          <a:spcPct val="0"/>
        </a:spcAft>
        <a:defRPr sz="2800">
          <a:solidFill>
            <a:srgbClr val="00338D"/>
          </a:solidFill>
          <a:latin typeface="Arial" panose="020B0604020202020204" pitchFamily="34" charset="0"/>
        </a:defRPr>
      </a:lvl2pPr>
      <a:lvl3pPr algn="l" rtl="0" eaLnBrk="0" fontAlgn="base" hangingPunct="0">
        <a:spcBef>
          <a:spcPct val="0"/>
        </a:spcBef>
        <a:spcAft>
          <a:spcPct val="0"/>
        </a:spcAft>
        <a:defRPr sz="2800">
          <a:solidFill>
            <a:srgbClr val="00338D"/>
          </a:solidFill>
          <a:latin typeface="Arial" panose="020B0604020202020204" pitchFamily="34" charset="0"/>
        </a:defRPr>
      </a:lvl3pPr>
      <a:lvl4pPr algn="l" rtl="0" eaLnBrk="0" fontAlgn="base" hangingPunct="0">
        <a:spcBef>
          <a:spcPct val="0"/>
        </a:spcBef>
        <a:spcAft>
          <a:spcPct val="0"/>
        </a:spcAft>
        <a:defRPr sz="2800">
          <a:solidFill>
            <a:srgbClr val="00338D"/>
          </a:solidFill>
          <a:latin typeface="Arial" panose="020B0604020202020204" pitchFamily="34" charset="0"/>
        </a:defRPr>
      </a:lvl4pPr>
      <a:lvl5pPr algn="l" rtl="0" eaLnBrk="0" fontAlgn="base" hangingPunct="0">
        <a:spcBef>
          <a:spcPct val="0"/>
        </a:spcBef>
        <a:spcAft>
          <a:spcPct val="0"/>
        </a:spcAft>
        <a:defRPr sz="2800">
          <a:solidFill>
            <a:srgbClr val="00338D"/>
          </a:solidFill>
          <a:latin typeface="Arial" panose="020B0604020202020204" pitchFamily="34" charset="0"/>
        </a:defRPr>
      </a:lvl5pPr>
      <a:lvl6pPr marL="457200" algn="l" rtl="0" fontAlgn="base">
        <a:spcBef>
          <a:spcPct val="0"/>
        </a:spcBef>
        <a:spcAft>
          <a:spcPct val="0"/>
        </a:spcAft>
        <a:defRPr sz="2400">
          <a:solidFill>
            <a:schemeClr val="tx2"/>
          </a:solidFill>
          <a:latin typeface="Arial" panose="020B0604020202020204" pitchFamily="34" charset="0"/>
        </a:defRPr>
      </a:lvl6pPr>
      <a:lvl7pPr marL="914400" algn="l" rtl="0" fontAlgn="base">
        <a:spcBef>
          <a:spcPct val="0"/>
        </a:spcBef>
        <a:spcAft>
          <a:spcPct val="0"/>
        </a:spcAft>
        <a:defRPr sz="2400">
          <a:solidFill>
            <a:schemeClr val="tx2"/>
          </a:solidFill>
          <a:latin typeface="Arial" panose="020B0604020202020204" pitchFamily="34" charset="0"/>
        </a:defRPr>
      </a:lvl7pPr>
      <a:lvl8pPr marL="1371600" algn="l" rtl="0" fontAlgn="base">
        <a:spcBef>
          <a:spcPct val="0"/>
        </a:spcBef>
        <a:spcAft>
          <a:spcPct val="0"/>
        </a:spcAft>
        <a:defRPr sz="2400">
          <a:solidFill>
            <a:schemeClr val="tx2"/>
          </a:solidFill>
          <a:latin typeface="Arial" panose="020B0604020202020204" pitchFamily="34" charset="0"/>
        </a:defRPr>
      </a:lvl8pPr>
      <a:lvl9pPr marL="1828800" algn="l" rtl="0" fontAlgn="base">
        <a:spcBef>
          <a:spcPct val="0"/>
        </a:spcBef>
        <a:spcAft>
          <a:spcPct val="0"/>
        </a:spcAft>
        <a:defRPr sz="2400">
          <a:solidFill>
            <a:schemeClr val="tx2"/>
          </a:solidFill>
          <a:latin typeface="Arial" panose="020B0604020202020204" pitchFamily="34" charset="0"/>
        </a:defRPr>
      </a:lvl9pPr>
    </p:titleStyle>
    <p:bodyStyle>
      <a:lvl1pPr marL="230505" indent="-230505" algn="l" rtl="0" eaLnBrk="0" fontAlgn="base" hangingPunct="0">
        <a:spcBef>
          <a:spcPct val="20000"/>
        </a:spcBef>
        <a:spcAft>
          <a:spcPct val="0"/>
        </a:spcAft>
        <a:buFont typeface="Arial" panose="020B0604020202020204" pitchFamily="34" charset="0"/>
        <a:buChar char="•"/>
        <a:defRPr sz="2600">
          <a:solidFill>
            <a:schemeClr val="tx1"/>
          </a:solidFill>
          <a:latin typeface="+mn-lt"/>
          <a:ea typeface="+mn-ea"/>
          <a:cs typeface="+mn-cs"/>
        </a:defRPr>
      </a:lvl1pPr>
      <a:lvl2pPr marL="684530" indent="-227330" algn="l" rtl="0" eaLnBrk="0" fontAlgn="base" hangingPunct="0">
        <a:spcBef>
          <a:spcPct val="20000"/>
        </a:spcBef>
        <a:spcAft>
          <a:spcPct val="0"/>
        </a:spcAft>
        <a:buFont typeface="Wingdings" panose="05000000000000000000" pitchFamily="2" charset="2"/>
        <a:buChar char="§"/>
        <a:defRPr sz="2200">
          <a:solidFill>
            <a:schemeClr val="tx1"/>
          </a:solidFill>
          <a:latin typeface="+mn-lt"/>
        </a:defRPr>
      </a:lvl2pPr>
      <a:lvl3pPr marL="1144905" indent="-230505"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3pPr>
      <a:lvl4pPr marL="1598930" indent="-227330" algn="l" rtl="0" eaLnBrk="0" fontAlgn="base" hangingPunct="0">
        <a:spcBef>
          <a:spcPct val="20000"/>
        </a:spcBef>
        <a:spcAft>
          <a:spcPct val="0"/>
        </a:spcAft>
        <a:buFont typeface="Arial" panose="020B0604020202020204" pitchFamily="34" charset="0"/>
        <a:buChar char="▫"/>
        <a:defRPr>
          <a:solidFill>
            <a:schemeClr val="tx1"/>
          </a:solidFill>
          <a:latin typeface="+mn-lt"/>
        </a:defRPr>
      </a:lvl4pPr>
      <a:lvl5pPr marL="2059305" indent="-230505" algn="l" rtl="0" eaLnBrk="0" fontAlgn="base" hangingPunct="0">
        <a:spcBef>
          <a:spcPct val="20000"/>
        </a:spcBef>
        <a:spcAft>
          <a:spcPct val="0"/>
        </a:spcAft>
        <a:buFont typeface="Arial" panose="020B0604020202020204" pitchFamily="34" charset="0"/>
        <a:buChar char="◦"/>
        <a:tabLst>
          <a:tab pos="2058670" algn="l"/>
        </a:tabLst>
        <a:defRPr sz="1600">
          <a:solidFill>
            <a:schemeClr val="tx1"/>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jpeg"/><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23.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25.emf"/><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jpeg"/><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7.jpeg"/><Relationship Id="rId7" Type="http://schemas.microsoft.com/office/2007/relationships/hdphoto" Target="../media/hdphoto3.wdp"/><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12.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www.facebook.com/leod303" TargetMode="Externa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www.leod303.org/" TargetMode="External"/><Relationship Id="rId5" Type="http://schemas.openxmlformats.org/officeDocument/2006/relationships/image" Target="../media/image34.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7.jpeg"/><Relationship Id="rId7" Type="http://schemas.openxmlformats.org/officeDocument/2006/relationships/diagramQuickStyle" Target="../diagrams/quickStyle1.xm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8.png"/><Relationship Id="rId4" Type="http://schemas.openxmlformats.org/officeDocument/2006/relationships/image" Target="../media/image20.jpeg"/><Relationship Id="rId9" Type="http://schemas.microsoft.com/office/2007/relationships/diagramDrawing" Target="../diagrams/drawing1.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 Target="slide7.xml"/><Relationship Id="rId7" Type="http://schemas.openxmlformats.org/officeDocument/2006/relationships/image" Target="../media/image11.jpeg"/><Relationship Id="rId2" Type="http://schemas.openxmlformats.org/officeDocument/2006/relationships/image" Target="../media/image7.jpeg"/><Relationship Id="rId1" Type="http://schemas.openxmlformats.org/officeDocument/2006/relationships/slideLayout" Target="../slideLayouts/slideLayout21.xml"/><Relationship Id="rId6" Type="http://schemas.openxmlformats.org/officeDocument/2006/relationships/slide" Target="slide10.xml"/><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6.emf"/><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9.png"/><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image" Target="../media/image18.jpeg"/><Relationship Id="rId5" Type="http://schemas.openxmlformats.org/officeDocument/2006/relationships/image" Target="../media/image17.emf"/><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7" descr="bg_leo_interior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609600" y="1019497"/>
            <a:ext cx="8153400" cy="707886"/>
          </a:xfrm>
          <a:prstGeom prst="rect">
            <a:avLst/>
          </a:prstGeom>
        </p:spPr>
        <p:txBody>
          <a:bodyPr wrap="square">
            <a:spAutoFit/>
          </a:bodyPr>
          <a:lstStyle/>
          <a:p>
            <a:pPr>
              <a:spcBef>
                <a:spcPts val="0"/>
              </a:spcBef>
              <a:spcAft>
                <a:spcPts val="1600"/>
              </a:spcAft>
            </a:pPr>
            <a:r>
              <a:rPr lang="zh-TW" altLang="en-US" sz="4000" b="1" dirty="0" smtClean="0">
                <a:solidFill>
                  <a:srgbClr val="CC0000"/>
                </a:solidFill>
                <a:latin typeface="Source Code Pro"/>
              </a:rPr>
              <a:t>青獅宣傳材料包</a:t>
            </a:r>
            <a:r>
              <a:rPr lang="en-US" altLang="zh-TW" sz="4000" b="1" dirty="0" smtClean="0">
                <a:solidFill>
                  <a:srgbClr val="CC0000"/>
                </a:solidFill>
                <a:latin typeface="Source Code Pro"/>
              </a:rPr>
              <a:t>-</a:t>
            </a:r>
            <a:r>
              <a:rPr lang="zh-TW" altLang="en-US" sz="4000" b="1" dirty="0" smtClean="0">
                <a:solidFill>
                  <a:srgbClr val="CC0000"/>
                </a:solidFill>
                <a:latin typeface="Source Code Pro"/>
              </a:rPr>
              <a:t>電子簡報使用指南</a:t>
            </a:r>
            <a:endParaRPr lang="zh-TW" altLang="en-US" sz="4000" dirty="0"/>
          </a:p>
        </p:txBody>
      </p:sp>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2240" y="5982663"/>
            <a:ext cx="3540718" cy="784858"/>
          </a:xfrm>
          <a:prstGeom prst="rect">
            <a:avLst/>
          </a:prstGeom>
        </p:spPr>
      </p:pic>
      <p:sp>
        <p:nvSpPr>
          <p:cNvPr id="7" name="Content Placeholder 2"/>
          <p:cNvSpPr txBox="1"/>
          <p:nvPr/>
        </p:nvSpPr>
        <p:spPr>
          <a:xfrm>
            <a:off x="925183" y="1939398"/>
            <a:ext cx="7293634" cy="4232801"/>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266700" indent="-266700">
              <a:spcBef>
                <a:spcPts val="1200"/>
              </a:spcBef>
              <a:buAutoNum type="arabicPeriod"/>
            </a:pPr>
            <a:r>
              <a:rPr lang="zh-TW" altLang="en-US" sz="2000" kern="0" dirty="0" smtClean="0">
                <a:latin typeface="微軟正黑體" panose="020B0604030504040204" pitchFamily="34" charset="-120"/>
                <a:ea typeface="微軟正黑體" panose="020B0604030504040204" pitchFamily="34" charset="-120"/>
              </a:rPr>
              <a:t>此電子簡報只</a:t>
            </a:r>
            <a:r>
              <a:rPr lang="zh-TW" altLang="en-US" sz="2000" kern="0" dirty="0">
                <a:latin typeface="微軟正黑體" panose="020B0604030504040204" pitchFamily="34" charset="-120"/>
                <a:ea typeface="微軟正黑體" panose="020B0604030504040204" pitchFamily="34" charset="-120"/>
              </a:rPr>
              <a:t>准</a:t>
            </a:r>
            <a:r>
              <a:rPr lang="zh-TW" altLang="en-US" sz="2000" kern="0" dirty="0" smtClean="0">
                <a:latin typeface="微軟正黑體" panose="020B0604030504040204" pitchFamily="34" charset="-120"/>
                <a:ea typeface="微軟正黑體" panose="020B0604030504040204" pitchFamily="34" charset="-120"/>
              </a:rPr>
              <a:t>許國際</a:t>
            </a:r>
            <a:r>
              <a:rPr lang="zh-TW" altLang="en-US" sz="2000" kern="0" dirty="0">
                <a:latin typeface="微軟正黑體" panose="020B0604030504040204" pitchFamily="34" charset="-120"/>
                <a:ea typeface="微軟正黑體" panose="020B0604030504040204" pitchFamily="34" charset="-120"/>
              </a:rPr>
              <a:t>獅子總會中國港澳</a:t>
            </a:r>
            <a:r>
              <a:rPr lang="en-US" altLang="zh-TW" sz="2000" kern="0" dirty="0">
                <a:latin typeface="微軟正黑體" panose="020B0604030504040204" pitchFamily="34" charset="-120"/>
                <a:ea typeface="微軟正黑體" panose="020B0604030504040204" pitchFamily="34" charset="-120"/>
              </a:rPr>
              <a:t>303</a:t>
            </a:r>
            <a:r>
              <a:rPr lang="zh-TW" altLang="en-US" sz="2000" kern="0" dirty="0">
                <a:latin typeface="微軟正黑體" panose="020B0604030504040204" pitchFamily="34" charset="-120"/>
                <a:ea typeface="微軟正黑體" panose="020B0604030504040204" pitchFamily="34" charset="-120"/>
              </a:rPr>
              <a:t>區青年獅子區會及旗下屬會可使用</a:t>
            </a:r>
            <a:r>
              <a:rPr lang="zh-TW" altLang="en-US" sz="2000" kern="0" dirty="0" smtClean="0">
                <a:latin typeface="微軟正黑體" panose="020B0604030504040204" pitchFamily="34" charset="-120"/>
                <a:ea typeface="微軟正黑體" panose="020B0604030504040204" pitchFamily="34" charset="-120"/>
              </a:rPr>
              <a:t>。</a:t>
            </a:r>
            <a:endParaRPr lang="en-US" altLang="zh-TW" sz="2000" kern="0" dirty="0" smtClean="0">
              <a:latin typeface="微軟正黑體" panose="020B0604030504040204" pitchFamily="34" charset="-120"/>
              <a:ea typeface="微軟正黑體" panose="020B0604030504040204" pitchFamily="34" charset="-120"/>
            </a:endParaRPr>
          </a:p>
          <a:p>
            <a:pPr marL="266700" indent="-266700">
              <a:spcBef>
                <a:spcPts val="1200"/>
              </a:spcBef>
              <a:buAutoNum type="arabicPeriod"/>
            </a:pPr>
            <a:r>
              <a:rPr lang="zh-TW" altLang="en-US" sz="2000" kern="0" dirty="0" smtClean="0">
                <a:latin typeface="微軟正黑體" panose="020B0604030504040204" pitchFamily="34" charset="-120"/>
                <a:ea typeface="微軟正黑體" panose="020B0604030504040204" pitchFamily="34" charset="-120"/>
              </a:rPr>
              <a:t>准許單位須經當屆區內閣同意，否則不得擅自改動此電子簡報的內容及排版。</a:t>
            </a:r>
            <a:endParaRPr lang="en-US" altLang="zh-TW" sz="2000" kern="0" dirty="0" smtClean="0">
              <a:latin typeface="微軟正黑體" panose="020B0604030504040204" pitchFamily="34" charset="-120"/>
              <a:ea typeface="微軟正黑體" panose="020B0604030504040204" pitchFamily="34" charset="-120"/>
            </a:endParaRPr>
          </a:p>
          <a:p>
            <a:pPr marL="266700" indent="-266700">
              <a:spcBef>
                <a:spcPts val="1200"/>
              </a:spcBef>
              <a:buAutoNum type="arabicPeriod"/>
            </a:pPr>
            <a:r>
              <a:rPr lang="zh-TW" altLang="en-US" sz="2000" kern="0" dirty="0">
                <a:latin typeface="微軟正黑體" panose="020B0604030504040204" pitchFamily="34" charset="-120"/>
                <a:ea typeface="微軟正黑體" panose="020B0604030504040204" pitchFamily="34" charset="-120"/>
              </a:rPr>
              <a:t>准許單位</a:t>
            </a:r>
            <a:r>
              <a:rPr lang="zh-TW" altLang="en-US" sz="2000" kern="0" dirty="0" smtClean="0">
                <a:latin typeface="微軟正黑體" panose="020B0604030504040204" pitchFamily="34" charset="-120"/>
                <a:ea typeface="微軟正黑體" panose="020B0604030504040204" pitchFamily="34" charset="-120"/>
              </a:rPr>
              <a:t>可以摘取</a:t>
            </a:r>
            <a:r>
              <a:rPr lang="zh-TW" altLang="en-US" sz="2000" kern="0" dirty="0">
                <a:latin typeface="微軟正黑體" panose="020B0604030504040204" pitchFamily="34" charset="-120"/>
                <a:ea typeface="微軟正黑體" panose="020B0604030504040204" pitchFamily="34" charset="-120"/>
              </a:rPr>
              <a:t>內</a:t>
            </a:r>
            <a:r>
              <a:rPr lang="zh-TW" altLang="en-US" sz="2000" kern="0" dirty="0" smtClean="0">
                <a:latin typeface="微軟正黑體" panose="020B0604030504040204" pitchFamily="34" charset="-120"/>
                <a:ea typeface="微軟正黑體" panose="020B0604030504040204" pitchFamily="34" charset="-120"/>
              </a:rPr>
              <a:t>容</a:t>
            </a:r>
            <a:r>
              <a:rPr lang="zh-TW" altLang="en-US" sz="2000" kern="0" dirty="0">
                <a:latin typeface="微軟正黑體" panose="020B0604030504040204" pitchFamily="34" charset="-120"/>
                <a:ea typeface="微軟正黑體" panose="020B0604030504040204" pitchFamily="34" charset="-120"/>
              </a:rPr>
              <a:t>打印或下載</a:t>
            </a:r>
            <a:r>
              <a:rPr lang="zh-TW" altLang="en-US" sz="2000" kern="0" dirty="0" smtClean="0">
                <a:latin typeface="微軟正黑體" panose="020B0604030504040204" pitchFamily="34" charset="-120"/>
                <a:ea typeface="微軟正黑體" panose="020B0604030504040204" pitchFamily="34" charset="-120"/>
              </a:rPr>
              <a:t>至電腦</a:t>
            </a:r>
            <a:r>
              <a:rPr lang="zh-TW" altLang="en-US" sz="2000" kern="0" dirty="0">
                <a:latin typeface="微軟正黑體" panose="020B0604030504040204" pitchFamily="34" charset="-120"/>
                <a:ea typeface="微軟正黑體" panose="020B0604030504040204" pitchFamily="34" charset="-120"/>
              </a:rPr>
              <a:t>硬碟</a:t>
            </a:r>
            <a:r>
              <a:rPr lang="zh-TW" altLang="en-US" sz="2000" kern="0" dirty="0" smtClean="0">
                <a:latin typeface="微軟正黑體" panose="020B0604030504040204" pitchFamily="34" charset="-120"/>
                <a:ea typeface="微軟正黑體" panose="020B0604030504040204" pitchFamily="34" charset="-120"/>
              </a:rPr>
              <a:t>，但僅作會務推廣及培訓用途。</a:t>
            </a:r>
            <a:endParaRPr lang="en-US" altLang="zh-TW" sz="2000" kern="0" dirty="0" smtClean="0">
              <a:latin typeface="微軟正黑體" panose="020B0604030504040204" pitchFamily="34" charset="-120"/>
              <a:ea typeface="微軟正黑體" panose="020B0604030504040204" pitchFamily="34" charset="-120"/>
            </a:endParaRPr>
          </a:p>
          <a:p>
            <a:pPr marL="266700" indent="-266700">
              <a:spcBef>
                <a:spcPts val="1200"/>
              </a:spcBef>
              <a:buFontTx/>
              <a:buAutoNum type="arabicPeriod"/>
            </a:pPr>
            <a:r>
              <a:rPr lang="zh-TW" altLang="en-US" sz="2000" kern="0" dirty="0">
                <a:latin typeface="微軟正黑體" panose="020B0604030504040204" pitchFamily="34" charset="-120"/>
                <a:ea typeface="微軟正黑體" panose="020B0604030504040204" pitchFamily="34" charset="-120"/>
              </a:rPr>
              <a:t>准許單位</a:t>
            </a:r>
            <a:r>
              <a:rPr lang="zh-TW" altLang="en-US" sz="2000" kern="0" dirty="0" smtClean="0">
                <a:latin typeface="微軟正黑體" panose="020B0604030504040204" pitchFamily="34" charset="-120"/>
                <a:ea typeface="微軟正黑體" panose="020B0604030504040204" pitchFamily="34" charset="-120"/>
              </a:rPr>
              <a:t>可以</a:t>
            </a:r>
            <a:r>
              <a:rPr lang="zh-TW" altLang="en-US" sz="2000" kern="0" dirty="0">
                <a:latin typeface="微軟正黑體" panose="020B0604030504040204" pitchFamily="34" charset="-120"/>
                <a:ea typeface="微軟正黑體" panose="020B0604030504040204" pitchFamily="34" charset="-120"/>
              </a:rPr>
              <a:t>將內容</a:t>
            </a:r>
            <a:r>
              <a:rPr lang="zh-TW" altLang="en-US" sz="2000" kern="0" dirty="0" smtClean="0">
                <a:latin typeface="微軟正黑體" panose="020B0604030504040204" pitchFamily="34" charset="-120"/>
                <a:ea typeface="微軟正黑體" panose="020B0604030504040204" pitchFamily="34" charset="-120"/>
              </a:rPr>
              <a:t>抄錄，但必須</a:t>
            </a:r>
            <a:r>
              <a:rPr lang="zh-TW" altLang="en-US" sz="2000" kern="0" dirty="0">
                <a:latin typeface="微軟正黑體" panose="020B0604030504040204" pitchFamily="34" charset="-120"/>
                <a:ea typeface="微軟正黑體" panose="020B0604030504040204" pitchFamily="34" charset="-120"/>
              </a:rPr>
              <a:t>述</a:t>
            </a:r>
            <a:r>
              <a:rPr lang="zh-TW" altLang="en-US" sz="2000" kern="0" dirty="0" smtClean="0">
                <a:latin typeface="微軟正黑體" panose="020B0604030504040204" pitchFamily="34" charset="-120"/>
                <a:ea typeface="微軟正黑體" panose="020B0604030504040204" pitchFamily="34" charset="-120"/>
              </a:rPr>
              <a:t>明有關</a:t>
            </a:r>
            <a:r>
              <a:rPr lang="zh-TW" altLang="en-US" sz="2000" kern="0" dirty="0">
                <a:latin typeface="微軟正黑體" panose="020B0604030504040204" pitchFamily="34" charset="-120"/>
                <a:ea typeface="微軟正黑體" panose="020B0604030504040204" pitchFamily="34" charset="-120"/>
              </a:rPr>
              <a:t>素材的</a:t>
            </a:r>
            <a:r>
              <a:rPr lang="zh-TW" altLang="en-US" sz="2000" kern="0" dirty="0" smtClean="0">
                <a:latin typeface="微軟正黑體" panose="020B0604030504040204" pitchFamily="34" charset="-120"/>
                <a:ea typeface="微軟正黑體" panose="020B0604030504040204" pitchFamily="34" charset="-120"/>
              </a:rPr>
              <a:t>來源。</a:t>
            </a:r>
            <a:endParaRPr lang="en-US" altLang="zh-TW" sz="2000" kern="0" dirty="0" smtClean="0">
              <a:latin typeface="微軟正黑體" panose="020B0604030504040204" pitchFamily="34" charset="-120"/>
              <a:ea typeface="微軟正黑體" panose="020B0604030504040204" pitchFamily="34" charset="-120"/>
            </a:endParaRPr>
          </a:p>
          <a:p>
            <a:pPr marL="266700" indent="-266700">
              <a:spcBef>
                <a:spcPts val="1200"/>
              </a:spcBef>
              <a:buAutoNum type="arabicPeriod"/>
            </a:pPr>
            <a:r>
              <a:rPr lang="zh-TW" altLang="en-US" sz="2000" kern="0" dirty="0" smtClean="0">
                <a:latin typeface="微軟正黑體" panose="020B0604030504040204" pitchFamily="34" charset="-120"/>
                <a:ea typeface="微軟正黑體" panose="020B0604030504040204" pitchFamily="34" charset="-120"/>
              </a:rPr>
              <a:t>區會將按實際需要</a:t>
            </a:r>
            <a:r>
              <a:rPr lang="zh-TW" altLang="en-US" sz="2000" kern="0" dirty="0">
                <a:latin typeface="微軟正黑體" panose="020B0604030504040204" pitchFamily="34" charset="-120"/>
                <a:ea typeface="微軟正黑體" panose="020B0604030504040204" pitchFamily="34" charset="-120"/>
              </a:rPr>
              <a:t>不時更新本簡報之</a:t>
            </a:r>
            <a:r>
              <a:rPr lang="zh-TW" altLang="en-US" sz="2000" kern="0" dirty="0" smtClean="0">
                <a:latin typeface="微軟正黑體" panose="020B0604030504040204" pitchFamily="34" charset="-120"/>
                <a:ea typeface="微軟正黑體" panose="020B0604030504040204" pitchFamily="34" charset="-120"/>
              </a:rPr>
              <a:t>內容及本文</a:t>
            </a:r>
            <a:r>
              <a:rPr lang="zh-TW" altLang="en-US" sz="2000" kern="0" dirty="0">
                <a:latin typeface="微軟正黑體" panose="020B0604030504040204" pitchFamily="34" charset="-120"/>
                <a:ea typeface="微軟正黑體" panose="020B0604030504040204" pitchFamily="34" charset="-120"/>
              </a:rPr>
              <a:t>所載的條款及細則而不予以事先通知之權利。</a:t>
            </a:r>
            <a:endParaRPr lang="en-US" altLang="zh-TW" sz="2000" kern="0" dirty="0" smtClean="0">
              <a:latin typeface="微軟正黑體" panose="020B0604030504040204" pitchFamily="34" charset="-120"/>
              <a:ea typeface="微軟正黑體" panose="020B0604030504040204" pitchFamily="34" charset="-120"/>
            </a:endParaRPr>
          </a:p>
          <a:p>
            <a:pPr marL="266700" indent="-266700">
              <a:spcBef>
                <a:spcPts val="1200"/>
              </a:spcBef>
              <a:buAutoNum type="arabicPeriod"/>
            </a:pPr>
            <a:r>
              <a:rPr lang="zh-TW" altLang="en-US" sz="2000" kern="0" dirty="0" smtClean="0">
                <a:latin typeface="微軟正黑體" panose="020B0604030504040204" pitchFamily="34" charset="-120"/>
                <a:ea typeface="微軟正黑體" panose="020B0604030504040204" pitchFamily="34" charset="-120"/>
              </a:rPr>
              <a:t>版權歸國際獅子總會中國港澳</a:t>
            </a:r>
            <a:r>
              <a:rPr lang="en-US" altLang="zh-TW" sz="2000" kern="0" dirty="0" smtClean="0">
                <a:latin typeface="微軟正黑體" panose="020B0604030504040204" pitchFamily="34" charset="-120"/>
                <a:ea typeface="微軟正黑體" panose="020B0604030504040204" pitchFamily="34" charset="-120"/>
              </a:rPr>
              <a:t>303</a:t>
            </a:r>
            <a:r>
              <a:rPr lang="zh-TW" altLang="en-US" sz="2000" kern="0" dirty="0" smtClean="0">
                <a:latin typeface="微軟正黑體" panose="020B0604030504040204" pitchFamily="34" charset="-120"/>
                <a:ea typeface="微軟正黑體" panose="020B0604030504040204" pitchFamily="34" charset="-120"/>
              </a:rPr>
              <a:t>區青年獅子區會所擁有。</a:t>
            </a:r>
            <a:endParaRPr lang="en-US" altLang="zh-TW" sz="2000" kern="0" dirty="0" smtClean="0">
              <a:latin typeface="微軟正黑體" panose="020B0604030504040204" pitchFamily="34" charset="-120"/>
              <a:ea typeface="微軟正黑體" panose="020B0604030504040204" pitchFamily="34" charset="-120"/>
            </a:endParaRPr>
          </a:p>
        </p:txBody>
      </p:sp>
      <p:sp>
        <p:nvSpPr>
          <p:cNvPr id="5" name="文本框 4"/>
          <p:cNvSpPr txBox="1"/>
          <p:nvPr/>
        </p:nvSpPr>
        <p:spPr>
          <a:xfrm>
            <a:off x="5987415" y="349885"/>
            <a:ext cx="3037840" cy="460375"/>
          </a:xfrm>
          <a:prstGeom prst="rect">
            <a:avLst/>
          </a:prstGeom>
          <a:noFill/>
        </p:spPr>
        <p:txBody>
          <a:bodyPr wrap="square" rtlCol="0">
            <a:spAutoFit/>
            <a:scene3d>
              <a:camera prst="orthographicFront"/>
              <a:lightRig rig="threePt" dir="t"/>
            </a:scene3d>
          </a:bodyPr>
          <a:lstStyle/>
          <a:p>
            <a:r>
              <a:rPr lang="en-US" altLang="zh-CN" dirty="0">
                <a:ln w="22225">
                  <a:solidFill>
                    <a:schemeClr val="accent2"/>
                  </a:solidFill>
                  <a:prstDash val="solid"/>
                </a:ln>
                <a:solidFill>
                  <a:schemeClr val="accent2">
                    <a:lumMod val="40000"/>
                    <a:lumOff val="60000"/>
                  </a:schemeClr>
                </a:solidFill>
                <a:effectLst/>
              </a:rPr>
              <a:t>VER</a:t>
            </a:r>
            <a:r>
              <a:rPr lang="zh-TW" altLang="en-US" dirty="0">
                <a:ln w="22225">
                  <a:solidFill>
                    <a:schemeClr val="accent2"/>
                  </a:solidFill>
                  <a:prstDash val="solid"/>
                </a:ln>
                <a:solidFill>
                  <a:schemeClr val="accent2">
                    <a:lumMod val="40000"/>
                    <a:lumOff val="60000"/>
                  </a:schemeClr>
                </a:solidFill>
                <a:effectLst/>
              </a:rPr>
              <a:t>︰</a:t>
            </a:r>
            <a:r>
              <a:rPr lang="en-US" altLang="zh-TW" dirty="0">
                <a:ln w="22225">
                  <a:solidFill>
                    <a:schemeClr val="accent2"/>
                  </a:solidFill>
                  <a:prstDash val="solid"/>
                </a:ln>
                <a:solidFill>
                  <a:schemeClr val="accent2">
                    <a:lumMod val="40000"/>
                    <a:lumOff val="60000"/>
                  </a:schemeClr>
                </a:solidFill>
                <a:effectLst/>
              </a:rPr>
              <a:t>2020</a:t>
            </a:r>
            <a:r>
              <a:rPr lang="zh-TW" altLang="en-US" dirty="0" smtClean="0">
                <a:ln w="22225">
                  <a:solidFill>
                    <a:schemeClr val="accent2"/>
                  </a:solidFill>
                  <a:prstDash val="solid"/>
                </a:ln>
                <a:solidFill>
                  <a:schemeClr val="accent2">
                    <a:lumMod val="40000"/>
                    <a:lumOff val="60000"/>
                  </a:schemeClr>
                </a:solidFill>
                <a:effectLst/>
              </a:rPr>
              <a:t>年</a:t>
            </a:r>
            <a:r>
              <a:rPr lang="en-US" altLang="zh-TW">
                <a:ln w="22225">
                  <a:solidFill>
                    <a:schemeClr val="accent2"/>
                  </a:solidFill>
                  <a:prstDash val="solid"/>
                </a:ln>
                <a:solidFill>
                  <a:schemeClr val="accent2">
                    <a:lumMod val="40000"/>
                    <a:lumOff val="60000"/>
                  </a:schemeClr>
                </a:solidFill>
              </a:rPr>
              <a:t>6</a:t>
            </a:r>
            <a:r>
              <a:rPr lang="zh-TW" altLang="en-US" smtClean="0">
                <a:ln w="22225">
                  <a:solidFill>
                    <a:schemeClr val="accent2"/>
                  </a:solidFill>
                  <a:prstDash val="solid"/>
                </a:ln>
                <a:solidFill>
                  <a:schemeClr val="accent2">
                    <a:lumMod val="40000"/>
                    <a:lumOff val="60000"/>
                  </a:schemeClr>
                </a:solidFill>
                <a:effectLst/>
              </a:rPr>
              <a:t>月份</a:t>
            </a:r>
            <a:endParaRPr lang="zh-TW" altLang="en-US">
              <a:ln w="22225">
                <a:solidFill>
                  <a:schemeClr val="accent2"/>
                </a:solidFill>
                <a:prstDash val="solid"/>
              </a:ln>
              <a:solidFill>
                <a:schemeClr val="accent2">
                  <a:lumMod val="40000"/>
                  <a:lumOff val="60000"/>
                </a:schemeClr>
              </a:solidFill>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7" descr="bg_leo_interior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a:xfrm>
            <a:off x="786348" y="1828800"/>
            <a:ext cx="7571303" cy="2308324"/>
          </a:xfrm>
          <a:prstGeom prst="rect">
            <a:avLst/>
          </a:prstGeom>
          <a:noFill/>
          <a:effectLst>
            <a:glow rad="139700">
              <a:schemeClr val="accent5">
                <a:satMod val="175000"/>
                <a:alpha val="40000"/>
              </a:schemeClr>
            </a:glow>
            <a:outerShdw blurRad="50800" dist="38100" dir="5400000" algn="t" rotWithShape="0">
              <a:prstClr val="black">
                <a:alpha val="40000"/>
              </a:prstClr>
            </a:outerShdw>
          </a:effectLst>
        </p:spPr>
        <p:txBody>
          <a:bodyPr wrap="none" rtlCol="0">
            <a:spAutoFit/>
          </a:bodyPr>
          <a:lstStyle/>
          <a:p>
            <a:r>
              <a:rPr lang="zh-TW" altLang="en-US" sz="14400" dirty="0" smtClean="0">
                <a:solidFill>
                  <a:srgbClr val="7030A0"/>
                </a:solidFill>
                <a:latin typeface="華康新特黑體(P)" panose="02010600010101010101" pitchFamily="34" charset="-120"/>
                <a:ea typeface="華康新特黑體(P)" panose="02010600010101010101" pitchFamily="34" charset="-120"/>
              </a:rPr>
              <a:t>國際交流</a:t>
            </a:r>
            <a:endParaRPr lang="zh-TW" altLang="en-US" sz="14400" dirty="0">
              <a:solidFill>
                <a:srgbClr val="7030A0"/>
              </a:solidFill>
              <a:latin typeface="華康新特黑體(P)" panose="02010600010101010101" pitchFamily="34" charset="-120"/>
              <a:ea typeface="華康新特黑體(P)" panose="02010600010101010101" pitchFamily="34" charset="-120"/>
            </a:endParaRPr>
          </a:p>
        </p:txBody>
      </p:sp>
      <p:pic>
        <p:nvPicPr>
          <p:cNvPr id="6" name="圖片 5"/>
          <p:cNvPicPr>
            <a:picLocks noChangeAspect="1"/>
          </p:cNvPicPr>
          <p:nvPr/>
        </p:nvPicPr>
        <p:blipFill rotWithShape="1">
          <a:blip r:embed="rId3" cstate="print">
            <a:extLst>
              <a:ext uri="{28A0092B-C50C-407E-A947-70E740481C1C}">
                <a14:useLocalDpi xmlns:a14="http://schemas.microsoft.com/office/drawing/2010/main" val="0"/>
              </a:ext>
            </a:extLst>
          </a:blip>
          <a:srcRect t="30556"/>
          <a:stretch>
            <a:fillRect/>
          </a:stretch>
        </p:blipFill>
        <p:spPr>
          <a:xfrm>
            <a:off x="1029335" y="4429125"/>
            <a:ext cx="3657600" cy="1905000"/>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8135" y="5874078"/>
            <a:ext cx="3540718" cy="78485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7" descr="bg_leo_interior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5"/>
          <p:cNvSpPr>
            <a:spLocks noGrp="1" noChangeArrowheads="1"/>
          </p:cNvSpPr>
          <p:nvPr>
            <p:ph type="title"/>
          </p:nvPr>
        </p:nvSpPr>
        <p:spPr>
          <a:xfrm>
            <a:off x="208280" y="1137920"/>
            <a:ext cx="6629400" cy="1771650"/>
          </a:xfrm>
          <a:noFill/>
        </p:spPr>
        <p:txBody>
          <a:bodyPr anchor="b"/>
          <a:lstStyle/>
          <a:p>
            <a:pPr eaLnBrk="1" hangingPunct="1">
              <a:lnSpc>
                <a:spcPct val="90000"/>
              </a:lnSpc>
              <a:spcAft>
                <a:spcPts val="1800"/>
              </a:spcAft>
            </a:pPr>
            <a:r>
              <a:rPr lang="zh-TW" altLang="en-US" sz="2400" b="1" dirty="0" smtClean="0">
                <a:solidFill>
                  <a:srgbClr val="0070C0"/>
                </a:solidFill>
                <a:latin typeface="華康新特黑體" panose="02010609010101010101" pitchFamily="49" charset="-120"/>
                <a:ea typeface="華康新特黑體" panose="02010609010101010101" pitchFamily="49" charset="-120"/>
              </a:rPr>
              <a:t>國際年會</a:t>
            </a:r>
            <a:r>
              <a:rPr lang="zh-TW" altLang="en-US" sz="2400" b="1" dirty="0">
                <a:solidFill>
                  <a:srgbClr val="0070C0"/>
                </a:solidFill>
                <a:latin typeface="華康新特黑體" panose="02010609010101010101" pitchFamily="49" charset="-120"/>
                <a:ea typeface="華康新特黑體" panose="02010609010101010101" pitchFamily="49" charset="-120"/>
              </a:rPr>
              <a:t/>
            </a:r>
            <a:br>
              <a:rPr lang="zh-TW" altLang="en-US" sz="2400" b="1" dirty="0">
                <a:solidFill>
                  <a:srgbClr val="0070C0"/>
                </a:solidFill>
                <a:latin typeface="華康新特黑體" panose="02010609010101010101" pitchFamily="49" charset="-120"/>
                <a:ea typeface="華康新特黑體" panose="02010609010101010101" pitchFamily="49" charset="-120"/>
              </a:rPr>
            </a:br>
            <a:r>
              <a:rPr lang="en-US" altLang="zh-TW" sz="2400" b="1" dirty="0" smtClean="0">
                <a:solidFill>
                  <a:srgbClr val="0070C0"/>
                </a:solidFill>
                <a:latin typeface="華康新特黑體" panose="02010609010101010101" pitchFamily="49" charset="-120"/>
                <a:ea typeface="華康新特黑體" panose="02010609010101010101" pitchFamily="49" charset="-120"/>
              </a:rPr>
              <a:t>(Lions Club </a:t>
            </a:r>
            <a:br>
              <a:rPr lang="en-US" altLang="zh-TW" sz="2400" b="1" dirty="0" smtClean="0">
                <a:solidFill>
                  <a:srgbClr val="0070C0"/>
                </a:solidFill>
                <a:latin typeface="華康新特黑體" panose="02010609010101010101" pitchFamily="49" charset="-120"/>
                <a:ea typeface="華康新特黑體" panose="02010609010101010101" pitchFamily="49" charset="-120"/>
              </a:rPr>
            </a:br>
            <a:r>
              <a:rPr lang="en-US" altLang="zh-TW" sz="2400" b="1" dirty="0" smtClean="0">
                <a:solidFill>
                  <a:srgbClr val="0070C0"/>
                </a:solidFill>
                <a:latin typeface="華康新特黑體" panose="02010609010101010101" pitchFamily="49" charset="-120"/>
                <a:ea typeface="華康新特黑體" panose="02010609010101010101" pitchFamily="49" charset="-120"/>
              </a:rPr>
              <a:t>International </a:t>
            </a:r>
            <a:br>
              <a:rPr lang="en-US" altLang="zh-TW" sz="2400" b="1" dirty="0" smtClean="0">
                <a:solidFill>
                  <a:srgbClr val="0070C0"/>
                </a:solidFill>
                <a:latin typeface="華康新特黑體" panose="02010609010101010101" pitchFamily="49" charset="-120"/>
                <a:ea typeface="華康新特黑體" panose="02010609010101010101" pitchFamily="49" charset="-120"/>
              </a:rPr>
            </a:br>
            <a:r>
              <a:rPr lang="en-US" altLang="zh-TW" sz="2400" b="1" dirty="0" smtClean="0">
                <a:solidFill>
                  <a:srgbClr val="0070C0"/>
                </a:solidFill>
                <a:latin typeface="華康新特黑體" panose="02010609010101010101" pitchFamily="49" charset="-120"/>
                <a:ea typeface="華康新特黑體" panose="02010609010101010101" pitchFamily="49" charset="-120"/>
              </a:rPr>
              <a:t>convention)</a:t>
            </a:r>
          </a:p>
        </p:txBody>
      </p:sp>
      <p:sp>
        <p:nvSpPr>
          <p:cNvPr id="8" name="Rectangle 3"/>
          <p:cNvSpPr txBox="1">
            <a:spLocks noChangeArrowheads="1"/>
          </p:cNvSpPr>
          <p:nvPr/>
        </p:nvSpPr>
        <p:spPr bwMode="auto">
          <a:xfrm>
            <a:off x="2597785" y="1278890"/>
            <a:ext cx="6318250" cy="2362200"/>
          </a:xfrm>
          <a:prstGeom prst="rect">
            <a:avLst/>
          </a:prstGeom>
          <a:noFill/>
          <a:ln w="9525">
            <a:noFill/>
            <a:miter lim="800000"/>
          </a:ln>
        </p:spPr>
        <p:txBody>
          <a:bodyPr/>
          <a:lstStyle/>
          <a:p>
            <a:pPr indent="720090"/>
            <a:r>
              <a:rPr lang="zh-TW" altLang="en-US" dirty="0" smtClean="0">
                <a:latin typeface="華康儷細黑" panose="020B0309000000000000" pitchFamily="49" charset="-120"/>
                <a:ea typeface="華康儷細黑" panose="020B0309000000000000" pitchFamily="49" charset="-120"/>
              </a:rPr>
              <a:t>獅子會每年都會舉辦國際年會，召集各地獅友和青獅，宣傳</a:t>
            </a:r>
            <a:r>
              <a:rPr lang="zh-TW" altLang="en-US" dirty="0">
                <a:latin typeface="華康儷細黑" panose="020B0309000000000000" pitchFamily="49" charset="-120"/>
                <a:ea typeface="華康儷細黑" panose="020B0309000000000000" pitchFamily="49" charset="-120"/>
              </a:rPr>
              <a:t>國際獅子會的原則與</a:t>
            </a:r>
            <a:r>
              <a:rPr lang="zh-TW" altLang="en-US" dirty="0" smtClean="0">
                <a:latin typeface="華康儷細黑" panose="020B0309000000000000" pitchFamily="49" charset="-120"/>
                <a:ea typeface="華康儷細黑" panose="020B0309000000000000" pitchFamily="49" charset="-120"/>
              </a:rPr>
              <a:t>目標，訓練</a:t>
            </a:r>
            <a:r>
              <a:rPr lang="zh-TW" altLang="en-US" dirty="0">
                <a:latin typeface="華康儷細黑" panose="020B0309000000000000" pitchFamily="49" charset="-120"/>
                <a:ea typeface="華康儷細黑" panose="020B0309000000000000" pitchFamily="49" charset="-120"/>
              </a:rPr>
              <a:t>、教育並鼓勵區會與屬會獅友</a:t>
            </a:r>
            <a:r>
              <a:rPr lang="zh-TW" altLang="en-US" dirty="0" smtClean="0">
                <a:latin typeface="華康儷細黑" panose="020B0309000000000000" pitchFamily="49" charset="-120"/>
                <a:ea typeface="華康儷細黑" panose="020B0309000000000000" pitchFamily="49" charset="-120"/>
              </a:rPr>
              <a:t>，提供</a:t>
            </a:r>
            <a:r>
              <a:rPr lang="zh-TW" altLang="en-US" dirty="0">
                <a:latin typeface="華康儷細黑" panose="020B0309000000000000" pitchFamily="49" charset="-120"/>
                <a:ea typeface="華康儷細黑" panose="020B0309000000000000" pitchFamily="49" charset="-120"/>
              </a:rPr>
              <a:t>資訊交換，以及服務活動的討論，包括合作服務方案的</a:t>
            </a:r>
            <a:r>
              <a:rPr lang="zh-TW" altLang="en-US" dirty="0" smtClean="0">
                <a:latin typeface="華康儷細黑" panose="020B0309000000000000" pitchFamily="49" charset="-120"/>
                <a:ea typeface="華康儷細黑" panose="020B0309000000000000" pitchFamily="49" charset="-120"/>
              </a:rPr>
              <a:t>機會，同時希望增進</a:t>
            </a:r>
            <a:r>
              <a:rPr lang="zh-TW" altLang="en-US" dirty="0">
                <a:latin typeface="華康儷細黑" panose="020B0309000000000000" pitchFamily="49" charset="-120"/>
                <a:ea typeface="華康儷細黑" panose="020B0309000000000000" pitchFamily="49" charset="-120"/>
              </a:rPr>
              <a:t>獅子會</a:t>
            </a:r>
            <a:r>
              <a:rPr lang="zh-TW" altLang="en-US" dirty="0" smtClean="0">
                <a:latin typeface="華康儷細黑" panose="020B0309000000000000" pitchFamily="49" charset="-120"/>
                <a:ea typeface="華康儷細黑" panose="020B0309000000000000" pitchFamily="49" charset="-120"/>
              </a:rPr>
              <a:t>國際了解</a:t>
            </a:r>
            <a:r>
              <a:rPr lang="zh-TW" altLang="en-US" dirty="0">
                <a:latin typeface="華康儷細黑" panose="020B0309000000000000" pitchFamily="49" charset="-120"/>
                <a:ea typeface="華康儷細黑" panose="020B0309000000000000" pitchFamily="49" charset="-120"/>
              </a:rPr>
              <a:t>，鞏固獅子</a:t>
            </a:r>
            <a:r>
              <a:rPr lang="zh-TW" altLang="en-US" dirty="0" smtClean="0">
                <a:latin typeface="華康儷細黑" panose="020B0309000000000000" pitchFamily="49" charset="-120"/>
                <a:ea typeface="華康儷細黑" panose="020B0309000000000000" pitchFamily="49" charset="-120"/>
              </a:rPr>
              <a:t>友誼。</a:t>
            </a:r>
            <a:endParaRPr lang="zh-TW" altLang="en-US" dirty="0">
              <a:latin typeface="華康儷細黑" panose="020B0309000000000000" pitchFamily="49" charset="-120"/>
              <a:ea typeface="華康儷細黑" panose="020B0309000000000000" pitchFamily="49" charset="-12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156" y="290930"/>
            <a:ext cx="1107688" cy="623470"/>
          </a:xfrm>
          <a:prstGeom prst="rect">
            <a:avLst/>
          </a:prstGeom>
        </p:spPr>
      </p:pic>
      <p:sp>
        <p:nvSpPr>
          <p:cNvPr id="2" name="Rectangle 5"/>
          <p:cNvSpPr>
            <a:spLocks noGrp="1" noChangeArrowheads="1"/>
          </p:cNvSpPr>
          <p:nvPr/>
        </p:nvSpPr>
        <p:spPr>
          <a:xfrm>
            <a:off x="107950" y="4039870"/>
            <a:ext cx="3105150" cy="778510"/>
          </a:xfrm>
          <a:prstGeom prst="rect">
            <a:avLst/>
          </a:prstGeom>
          <a:noFill/>
          <a:ln>
            <a:noFill/>
          </a:ln>
        </p:spPr>
        <p:txBody>
          <a:bodyPr vert="horz" wrap="square" lIns="91440" tIns="45720" rIns="91440" bIns="45720" numCol="1" anchor="b" anchorCtr="0" compatLnSpc="1"/>
          <a:lstStyle>
            <a:lvl1pPr algn="l" rtl="0" eaLnBrk="0" fontAlgn="base" hangingPunct="0">
              <a:spcBef>
                <a:spcPct val="0"/>
              </a:spcBef>
              <a:spcAft>
                <a:spcPct val="0"/>
              </a:spcAft>
              <a:defRPr lang="en-US" sz="2800" dirty="0">
                <a:solidFill>
                  <a:srgbClr val="00338D"/>
                </a:solidFill>
                <a:latin typeface="+mj-lt"/>
                <a:ea typeface="+mj-ea"/>
                <a:cs typeface="+mj-cs"/>
              </a:defRPr>
            </a:lvl1pPr>
            <a:lvl2pPr algn="l" rtl="0" eaLnBrk="0" fontAlgn="base" hangingPunct="0">
              <a:spcBef>
                <a:spcPct val="0"/>
              </a:spcBef>
              <a:spcAft>
                <a:spcPct val="0"/>
              </a:spcAft>
              <a:defRPr sz="2800">
                <a:solidFill>
                  <a:srgbClr val="00338D"/>
                </a:solidFill>
                <a:latin typeface="Arial" panose="020B0604020202020204" pitchFamily="34" charset="0"/>
              </a:defRPr>
            </a:lvl2pPr>
            <a:lvl3pPr algn="l" rtl="0" eaLnBrk="0" fontAlgn="base" hangingPunct="0">
              <a:spcBef>
                <a:spcPct val="0"/>
              </a:spcBef>
              <a:spcAft>
                <a:spcPct val="0"/>
              </a:spcAft>
              <a:defRPr sz="2800">
                <a:solidFill>
                  <a:srgbClr val="00338D"/>
                </a:solidFill>
                <a:latin typeface="Arial" panose="020B0604020202020204" pitchFamily="34" charset="0"/>
              </a:defRPr>
            </a:lvl3pPr>
            <a:lvl4pPr algn="l" rtl="0" eaLnBrk="0" fontAlgn="base" hangingPunct="0">
              <a:spcBef>
                <a:spcPct val="0"/>
              </a:spcBef>
              <a:spcAft>
                <a:spcPct val="0"/>
              </a:spcAft>
              <a:defRPr sz="2800">
                <a:solidFill>
                  <a:srgbClr val="00338D"/>
                </a:solidFill>
                <a:latin typeface="Arial" panose="020B0604020202020204" pitchFamily="34" charset="0"/>
              </a:defRPr>
            </a:lvl4pPr>
            <a:lvl5pPr algn="l" rtl="0" eaLnBrk="0" fontAlgn="base" hangingPunct="0">
              <a:spcBef>
                <a:spcPct val="0"/>
              </a:spcBef>
              <a:spcAft>
                <a:spcPct val="0"/>
              </a:spcAft>
              <a:defRPr sz="2800">
                <a:solidFill>
                  <a:srgbClr val="00338D"/>
                </a:solidFill>
                <a:latin typeface="Arial" panose="020B0604020202020204" pitchFamily="34" charset="0"/>
              </a:defRPr>
            </a:lvl5pPr>
            <a:lvl6pPr marL="457200" algn="l" rtl="0" fontAlgn="base">
              <a:spcBef>
                <a:spcPct val="0"/>
              </a:spcBef>
              <a:spcAft>
                <a:spcPct val="0"/>
              </a:spcAft>
              <a:defRPr sz="2400">
                <a:solidFill>
                  <a:schemeClr val="tx2"/>
                </a:solidFill>
                <a:latin typeface="Arial" panose="020B0604020202020204" pitchFamily="34" charset="0"/>
              </a:defRPr>
            </a:lvl6pPr>
            <a:lvl7pPr marL="914400" algn="l" rtl="0" fontAlgn="base">
              <a:spcBef>
                <a:spcPct val="0"/>
              </a:spcBef>
              <a:spcAft>
                <a:spcPct val="0"/>
              </a:spcAft>
              <a:defRPr sz="2400">
                <a:solidFill>
                  <a:schemeClr val="tx2"/>
                </a:solidFill>
                <a:latin typeface="Arial" panose="020B0604020202020204" pitchFamily="34" charset="0"/>
              </a:defRPr>
            </a:lvl7pPr>
            <a:lvl8pPr marL="1371600" algn="l" rtl="0" fontAlgn="base">
              <a:spcBef>
                <a:spcPct val="0"/>
              </a:spcBef>
              <a:spcAft>
                <a:spcPct val="0"/>
              </a:spcAft>
              <a:defRPr sz="2400">
                <a:solidFill>
                  <a:schemeClr val="tx2"/>
                </a:solidFill>
                <a:latin typeface="Arial" panose="020B0604020202020204" pitchFamily="34" charset="0"/>
              </a:defRPr>
            </a:lvl8pPr>
            <a:lvl9pPr marL="1828800" algn="l" rtl="0" fontAlgn="base">
              <a:spcBef>
                <a:spcPct val="0"/>
              </a:spcBef>
              <a:spcAft>
                <a:spcPct val="0"/>
              </a:spcAft>
              <a:defRPr sz="2400">
                <a:solidFill>
                  <a:schemeClr val="tx2"/>
                </a:solidFill>
                <a:latin typeface="Arial" panose="020B0604020202020204" pitchFamily="34" charset="0"/>
              </a:defRPr>
            </a:lvl9pPr>
          </a:lstStyle>
          <a:p>
            <a:pPr eaLnBrk="1" hangingPunct="1">
              <a:lnSpc>
                <a:spcPct val="90000"/>
              </a:lnSpc>
              <a:spcAft>
                <a:spcPts val="1800"/>
              </a:spcAft>
            </a:pPr>
            <a:r>
              <a:rPr lang="zh-TW" altLang="en-US" sz="2400" b="1" dirty="0">
                <a:solidFill>
                  <a:srgbClr val="0070C0"/>
                </a:solidFill>
                <a:latin typeface="華康新特黑體" panose="02010609010101010101" pitchFamily="49" charset="-120"/>
                <a:ea typeface="華康新特黑體" panose="02010609010101010101" pitchFamily="49" charset="-120"/>
              </a:rPr>
              <a:t>遠東及東南亞年會</a:t>
            </a:r>
            <a:r>
              <a:rPr lang="en-US" altLang="zh-TW" sz="2400" b="1" dirty="0" smtClean="0">
                <a:solidFill>
                  <a:srgbClr val="0070C0"/>
                </a:solidFill>
                <a:latin typeface="華康新特黑體" panose="02010609010101010101" pitchFamily="49" charset="-120"/>
                <a:ea typeface="華康新特黑體" panose="02010609010101010101" pitchFamily="49" charset="-120"/>
              </a:rPr>
              <a:t/>
            </a:r>
            <a:br>
              <a:rPr lang="en-US" altLang="zh-TW" sz="2400" b="1" dirty="0" smtClean="0">
                <a:solidFill>
                  <a:srgbClr val="0070C0"/>
                </a:solidFill>
                <a:latin typeface="華康新特黑體" panose="02010609010101010101" pitchFamily="49" charset="-120"/>
                <a:ea typeface="華康新特黑體" panose="02010609010101010101" pitchFamily="49" charset="-120"/>
              </a:rPr>
            </a:br>
            <a:r>
              <a:rPr lang="zh-TW" altLang="en-US" sz="2400" b="1" dirty="0" smtClean="0">
                <a:solidFill>
                  <a:srgbClr val="0070C0"/>
                </a:solidFill>
                <a:latin typeface="華康新特黑體" panose="02010609010101010101" pitchFamily="49" charset="-120"/>
                <a:ea typeface="華康新特黑體" panose="02010609010101010101" pitchFamily="49" charset="-120"/>
              </a:rPr>
              <a:t>（</a:t>
            </a:r>
            <a:r>
              <a:rPr lang="en-US" altLang="zh-TW" sz="2400" b="1" dirty="0">
                <a:solidFill>
                  <a:srgbClr val="0070C0"/>
                </a:solidFill>
                <a:latin typeface="華康新特黑體" panose="02010609010101010101" pitchFamily="49" charset="-120"/>
                <a:ea typeface="華康新特黑體" panose="02010609010101010101" pitchFamily="49" charset="-120"/>
              </a:rPr>
              <a:t>OSEAL Forum</a:t>
            </a:r>
            <a:r>
              <a:rPr lang="zh-TW" altLang="en-US" sz="2400" b="1" dirty="0">
                <a:solidFill>
                  <a:srgbClr val="0070C0"/>
                </a:solidFill>
                <a:latin typeface="華康新特黑體" panose="02010609010101010101" pitchFamily="49" charset="-120"/>
                <a:ea typeface="華康新特黑體" panose="02010609010101010101" pitchFamily="49" charset="-120"/>
              </a:rPr>
              <a:t>）</a:t>
            </a:r>
            <a:endParaRPr lang="zh-TW" altLang="en-US" sz="2400" b="1" dirty="0" smtClean="0">
              <a:solidFill>
                <a:srgbClr val="0070C0"/>
              </a:solidFill>
              <a:latin typeface="華康新特黑體" panose="02010609010101010101" pitchFamily="49" charset="-120"/>
              <a:ea typeface="華康新特黑體" panose="02010609010101010101" pitchFamily="49" charset="-120"/>
            </a:endParaRPr>
          </a:p>
        </p:txBody>
      </p:sp>
      <p:sp>
        <p:nvSpPr>
          <p:cNvPr id="4" name="Rectangle 3"/>
          <p:cNvSpPr txBox="1">
            <a:spLocks noChangeArrowheads="1"/>
          </p:cNvSpPr>
          <p:nvPr/>
        </p:nvSpPr>
        <p:spPr bwMode="auto">
          <a:xfrm>
            <a:off x="2724785" y="3954145"/>
            <a:ext cx="6318250" cy="1474470"/>
          </a:xfrm>
          <a:prstGeom prst="rect">
            <a:avLst/>
          </a:prstGeom>
          <a:noFill/>
          <a:ln w="9525">
            <a:noFill/>
            <a:miter lim="800000"/>
          </a:ln>
        </p:spPr>
        <p:txBody>
          <a:bodyPr/>
          <a:lstStyle/>
          <a:p>
            <a:pPr indent="720090"/>
            <a:r>
              <a:rPr lang="zh-TW" altLang="en-US" dirty="0">
                <a:latin typeface="華康儷細黑" panose="020B0309000000000000" pitchFamily="49" charset="-120"/>
                <a:ea typeface="華康儷細黑" panose="020B0309000000000000" pitchFamily="49" charset="-120"/>
              </a:rPr>
              <a:t>OSEAL FORUM 是本</a:t>
            </a:r>
            <a:r>
              <a:rPr lang="zh-TW" altLang="en-US" dirty="0">
                <a:latin typeface="華康儷細黑" panose="020B0309000000000000" pitchFamily="49" charset="-120"/>
                <a:ea typeface="華康儷細黑" panose="020B0309000000000000" pitchFamily="49" charset="-120"/>
                <a:sym typeface="+mn-ea"/>
              </a:rPr>
              <a:t>憲章區的年會，包括了遠東及東南亞地區，籍著年會</a:t>
            </a:r>
            <a:r>
              <a:rPr lang="zh-TW" altLang="en-US" dirty="0">
                <a:latin typeface="華康儷細黑" panose="020B0309000000000000" pitchFamily="49" charset="-120"/>
                <a:ea typeface="華康儷細黑" panose="020B0309000000000000" pitchFamily="49" charset="-120"/>
              </a:rPr>
              <a:t>，本區各地獅子會各自分享其經驗和服務故事。</a:t>
            </a:r>
          </a:p>
        </p:txBody>
      </p:sp>
      <p:sp>
        <p:nvSpPr>
          <p:cNvPr id="7" name="矩形 6"/>
          <p:cNvSpPr/>
          <p:nvPr/>
        </p:nvSpPr>
        <p:spPr>
          <a:xfrm>
            <a:off x="184150" y="4742180"/>
            <a:ext cx="2389505" cy="645160"/>
          </a:xfrm>
          <a:prstGeom prst="rect">
            <a:avLst/>
          </a:prstGeom>
          <a:noFill/>
          <a:ln>
            <a:noFill/>
          </a:ln>
        </p:spPr>
        <p:txBody>
          <a:bodyPr wrap="square" rtlCol="0" anchor="t">
            <a:spAutoFit/>
          </a:bodyPr>
          <a:lstStyle/>
          <a:p>
            <a:pPr algn="ctr"/>
            <a:r>
              <a:rPr lang="zh-CN" altLang="en-US" sz="1800" b="1" dirty="0">
                <a:ln w="6600">
                  <a:solidFill>
                    <a:schemeClr val="accent2"/>
                  </a:solidFill>
                  <a:prstDash val="solid"/>
                </a:ln>
                <a:solidFill>
                  <a:srgbClr val="FFFFFF"/>
                </a:solidFill>
                <a:effectLst>
                  <a:outerShdw dist="38100" dir="2700000" algn="tl" rotWithShape="0">
                    <a:schemeClr val="accent2"/>
                  </a:outerShdw>
                </a:effectLst>
              </a:rPr>
              <a:t>Orient and South East Asia Lions</a:t>
            </a:r>
          </a:p>
        </p:txBody>
      </p:sp>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97424"/>
            <a:ext cx="1812472" cy="1081466"/>
          </a:xfrm>
          <a:prstGeom prst="rect">
            <a:avLst/>
          </a:prstGeom>
        </p:spPr>
      </p:pic>
      <p:pic>
        <p:nvPicPr>
          <p:cNvPr id="9" name="圖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4063" y="5072289"/>
            <a:ext cx="2009594" cy="1338892"/>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7" descr="bg_leo_interior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5"/>
          <p:cNvSpPr>
            <a:spLocks noGrp="1" noChangeArrowheads="1"/>
          </p:cNvSpPr>
          <p:nvPr>
            <p:ph type="title"/>
          </p:nvPr>
        </p:nvSpPr>
        <p:spPr>
          <a:xfrm>
            <a:off x="1600200" y="457200"/>
            <a:ext cx="6629400" cy="1143000"/>
          </a:xfrm>
          <a:noFill/>
        </p:spPr>
        <p:txBody>
          <a:bodyPr anchor="b"/>
          <a:lstStyle/>
          <a:p>
            <a:pPr eaLnBrk="1" hangingPunct="1">
              <a:lnSpc>
                <a:spcPct val="90000"/>
              </a:lnSpc>
              <a:spcAft>
                <a:spcPts val="1800"/>
              </a:spcAft>
            </a:pPr>
            <a:r>
              <a:rPr lang="zh-TW" altLang="en-US" sz="3200" b="1" dirty="0">
                <a:solidFill>
                  <a:srgbClr val="0070C0"/>
                </a:solidFill>
                <a:latin typeface="華康新特黑體" panose="02010609010101010101" pitchFamily="49" charset="-120"/>
                <a:ea typeface="華康新特黑體" panose="02010609010101010101" pitchFamily="49" charset="-120"/>
              </a:rPr>
              <a:t>東南亞青少獅</a:t>
            </a:r>
            <a:r>
              <a:rPr lang="zh-TW" altLang="en-US" sz="3200" b="1" dirty="0" smtClean="0">
                <a:solidFill>
                  <a:srgbClr val="0070C0"/>
                </a:solidFill>
                <a:latin typeface="華康新特黑體" panose="02010609010101010101" pitchFamily="49" charset="-120"/>
                <a:ea typeface="華康新特黑體" panose="02010609010101010101" pitchFamily="49" charset="-120"/>
              </a:rPr>
              <a:t>論壇</a:t>
            </a:r>
            <a:r>
              <a:rPr lang="en-US" altLang="zh-TW" sz="3200" b="1" dirty="0" smtClean="0">
                <a:solidFill>
                  <a:srgbClr val="0070C0"/>
                </a:solidFill>
                <a:latin typeface="華康新特黑體" panose="02010609010101010101" pitchFamily="49" charset="-120"/>
                <a:ea typeface="華康新特黑體" panose="02010609010101010101" pitchFamily="49" charset="-120"/>
              </a:rPr>
              <a:t/>
            </a:r>
            <a:br>
              <a:rPr lang="en-US" altLang="zh-TW" sz="3200" b="1" dirty="0" smtClean="0">
                <a:solidFill>
                  <a:srgbClr val="0070C0"/>
                </a:solidFill>
                <a:latin typeface="華康新特黑體" panose="02010609010101010101" pitchFamily="49" charset="-120"/>
                <a:ea typeface="華康新特黑體" panose="02010609010101010101" pitchFamily="49" charset="-120"/>
              </a:rPr>
            </a:br>
            <a:r>
              <a:rPr lang="zh-TW" altLang="en-US" sz="3200" b="1" dirty="0" smtClean="0">
                <a:solidFill>
                  <a:srgbClr val="0070C0"/>
                </a:solidFill>
                <a:latin typeface="華康新特黑體" panose="02010609010101010101" pitchFamily="49" charset="-120"/>
                <a:ea typeface="華康新特黑體" panose="02010609010101010101" pitchFamily="49" charset="-120"/>
              </a:rPr>
              <a:t>（</a:t>
            </a:r>
            <a:r>
              <a:rPr lang="en-US" altLang="zh-TW" sz="3200" b="1" dirty="0">
                <a:solidFill>
                  <a:srgbClr val="0070C0"/>
                </a:solidFill>
                <a:latin typeface="華康新特黑體" panose="02010609010101010101" pitchFamily="49" charset="-120"/>
                <a:ea typeface="華康新特黑體" panose="02010609010101010101" pitchFamily="49" charset="-120"/>
              </a:rPr>
              <a:t>OSEAL Leo Forum</a:t>
            </a:r>
            <a:r>
              <a:rPr lang="zh-TW" altLang="en-US" sz="3200" b="1" dirty="0">
                <a:solidFill>
                  <a:srgbClr val="0070C0"/>
                </a:solidFill>
                <a:latin typeface="華康新特黑體" panose="02010609010101010101" pitchFamily="49" charset="-120"/>
                <a:ea typeface="華康新特黑體" panose="02010609010101010101" pitchFamily="49" charset="-120"/>
              </a:rPr>
              <a:t>）</a:t>
            </a:r>
            <a:endParaRPr altLang="en-US" b="1" dirty="0" smtClean="0">
              <a:latin typeface="華康新特黑體" panose="02010609010101010101" pitchFamily="49" charset="-120"/>
              <a:ea typeface="華康新特黑體" panose="02010609010101010101" pitchFamily="49" charset="-120"/>
            </a:endParaRPr>
          </a:p>
        </p:txBody>
      </p:sp>
      <p:sp>
        <p:nvSpPr>
          <p:cNvPr id="8" name="Rectangle 3"/>
          <p:cNvSpPr txBox="1">
            <a:spLocks noChangeArrowheads="1"/>
          </p:cNvSpPr>
          <p:nvPr/>
        </p:nvSpPr>
        <p:spPr bwMode="auto">
          <a:xfrm>
            <a:off x="615974" y="1828800"/>
            <a:ext cx="7912051" cy="3581400"/>
          </a:xfrm>
          <a:prstGeom prst="rect">
            <a:avLst/>
          </a:prstGeom>
          <a:noFill/>
          <a:ln w="9525">
            <a:noFill/>
            <a:miter lim="800000"/>
          </a:ln>
        </p:spPr>
        <p:txBody>
          <a:bodyPr/>
          <a:lstStyle/>
          <a:p>
            <a:pPr indent="720090"/>
            <a:r>
              <a:rPr lang="zh-TW" altLang="en-US" dirty="0" smtClean="0">
                <a:latin typeface="華康儷細黑" panose="020B0309000000000000" pitchFamily="49" charset="-120"/>
                <a:ea typeface="華康儷細黑" panose="020B0309000000000000" pitchFamily="49" charset="-120"/>
              </a:rPr>
              <a:t>為</a:t>
            </a:r>
            <a:r>
              <a:rPr lang="zh-TW" altLang="en-US" dirty="0">
                <a:latin typeface="華康儷細黑" panose="020B0309000000000000" pitchFamily="49" charset="-120"/>
                <a:ea typeface="華康儷細黑" panose="020B0309000000000000" pitchFamily="49" charset="-120"/>
              </a:rPr>
              <a:t>保持亞太區青獅間的緊密聯繫，東南亞青少獅論壇（</a:t>
            </a:r>
            <a:r>
              <a:rPr lang="en-US" altLang="zh-TW" dirty="0">
                <a:latin typeface="華康儷細黑" panose="020B0309000000000000" pitchFamily="49" charset="-120"/>
                <a:ea typeface="華康儷細黑" panose="020B0309000000000000" pitchFamily="49" charset="-120"/>
              </a:rPr>
              <a:t>OSEAL Leo Forum</a:t>
            </a:r>
            <a:r>
              <a:rPr lang="zh-TW" altLang="en-US" dirty="0" smtClean="0">
                <a:latin typeface="華康儷細黑" panose="020B0309000000000000" pitchFamily="49" charset="-120"/>
                <a:ea typeface="華康儷細黑" panose="020B0309000000000000" pitchFamily="49" charset="-120"/>
              </a:rPr>
              <a:t>）每年都會在亞太區不同的城市舉行，召集亞太區的各地青獅進行交流。</a:t>
            </a:r>
            <a:endParaRPr lang="zh-TW" altLang="en-US" dirty="0">
              <a:latin typeface="華康儷細黑" panose="020B0309000000000000" pitchFamily="49" charset="-120"/>
              <a:ea typeface="華康儷細黑" panose="020B0309000000000000" pitchFamily="49" charset="-12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156" y="290930"/>
            <a:ext cx="1107688" cy="623470"/>
          </a:xfrm>
          <a:prstGeom prst="rect">
            <a:avLst/>
          </a:prstGeom>
        </p:spPr>
      </p:pic>
      <p:pic>
        <p:nvPicPr>
          <p:cNvPr id="4" name="图片 3" descr="83938951_144434253689561_3936991538634031104_o"/>
          <p:cNvPicPr>
            <a:picLocks noChangeAspect="1"/>
          </p:cNvPicPr>
          <p:nvPr/>
        </p:nvPicPr>
        <p:blipFill>
          <a:blip r:embed="rId5"/>
          <a:srcRect l="2920" t="36156"/>
          <a:stretch>
            <a:fillRect/>
          </a:stretch>
        </p:blipFill>
        <p:spPr>
          <a:xfrm>
            <a:off x="1600200" y="3260090"/>
            <a:ext cx="7455535" cy="326961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7" descr="bg_leo_interior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5"/>
          <p:cNvSpPr>
            <a:spLocks noGrp="1" noChangeArrowheads="1"/>
          </p:cNvSpPr>
          <p:nvPr>
            <p:ph type="title"/>
          </p:nvPr>
        </p:nvSpPr>
        <p:spPr>
          <a:xfrm>
            <a:off x="1600200" y="457200"/>
            <a:ext cx="6629400" cy="1143000"/>
          </a:xfrm>
          <a:noFill/>
        </p:spPr>
        <p:txBody>
          <a:bodyPr anchor="b"/>
          <a:lstStyle/>
          <a:p>
            <a:pPr eaLnBrk="1" hangingPunct="1">
              <a:lnSpc>
                <a:spcPct val="90000"/>
              </a:lnSpc>
              <a:spcAft>
                <a:spcPts val="1800"/>
              </a:spcAft>
            </a:pPr>
            <a:r>
              <a:rPr lang="zh-TW" altLang="en-US" b="1" dirty="0" smtClean="0">
                <a:solidFill>
                  <a:srgbClr val="0070C0"/>
                </a:solidFill>
                <a:latin typeface="華康新特黑體" panose="02010609010101010101" pitchFamily="49" charset="-120"/>
                <a:ea typeface="華康新特黑體" panose="02010609010101010101" pitchFamily="49" charset="-120"/>
              </a:rPr>
              <a:t>國際</a:t>
            </a:r>
            <a:r>
              <a:rPr lang="zh-TW" altLang="en-US" b="1" dirty="0">
                <a:solidFill>
                  <a:srgbClr val="0070C0"/>
                </a:solidFill>
                <a:latin typeface="華康新特黑體" panose="02010609010101010101" pitchFamily="49" charset="-120"/>
                <a:ea typeface="華康新特黑體" panose="02010609010101010101" pitchFamily="49" charset="-120"/>
              </a:rPr>
              <a:t>交流</a:t>
            </a:r>
            <a:r>
              <a:rPr lang="zh-TW" altLang="en-US" b="1" dirty="0" smtClean="0">
                <a:solidFill>
                  <a:srgbClr val="0070C0"/>
                </a:solidFill>
                <a:latin typeface="華康新特黑體" panose="02010609010101010101" pitchFamily="49" charset="-120"/>
                <a:ea typeface="華康新特黑體" panose="02010609010101010101" pitchFamily="49" charset="-120"/>
              </a:rPr>
              <a:t>營</a:t>
            </a:r>
            <a:r>
              <a:rPr lang="zh-TW" altLang="en-US" b="1" dirty="0">
                <a:solidFill>
                  <a:srgbClr val="0070C0"/>
                </a:solidFill>
                <a:latin typeface="華康新特黑體" panose="02010609010101010101" pitchFamily="49" charset="-120"/>
                <a:ea typeface="華康新特黑體" panose="02010609010101010101" pitchFamily="49" charset="-120"/>
              </a:rPr>
              <a:t/>
            </a:r>
            <a:br>
              <a:rPr lang="zh-TW" altLang="en-US" b="1" dirty="0">
                <a:solidFill>
                  <a:srgbClr val="0070C0"/>
                </a:solidFill>
                <a:latin typeface="華康新特黑體" panose="02010609010101010101" pitchFamily="49" charset="-120"/>
                <a:ea typeface="華康新特黑體" panose="02010609010101010101" pitchFamily="49" charset="-120"/>
              </a:rPr>
            </a:br>
            <a:r>
              <a:rPr lang="en-US" altLang="zh-TW" b="1" dirty="0">
                <a:solidFill>
                  <a:srgbClr val="0070C0"/>
                </a:solidFill>
                <a:latin typeface="華康新特黑體" panose="02010609010101010101" pitchFamily="49" charset="-120"/>
                <a:ea typeface="華康新特黑體" panose="02010609010101010101" pitchFamily="49" charset="-120"/>
              </a:rPr>
              <a:t>(Youth Exchange Camp)</a:t>
            </a:r>
            <a:endParaRPr altLang="en-US" b="1" dirty="0" smtClean="0">
              <a:latin typeface="華康新特黑體" panose="02010609010101010101" pitchFamily="49" charset="-120"/>
              <a:ea typeface="華康新特黑體" panose="02010609010101010101" pitchFamily="49" charset="-120"/>
            </a:endParaRPr>
          </a:p>
        </p:txBody>
      </p:sp>
      <p:sp>
        <p:nvSpPr>
          <p:cNvPr id="8" name="Rectangle 3"/>
          <p:cNvSpPr txBox="1">
            <a:spLocks noChangeArrowheads="1"/>
          </p:cNvSpPr>
          <p:nvPr/>
        </p:nvSpPr>
        <p:spPr bwMode="auto">
          <a:xfrm>
            <a:off x="615974" y="1828800"/>
            <a:ext cx="7912051" cy="3581400"/>
          </a:xfrm>
          <a:prstGeom prst="rect">
            <a:avLst/>
          </a:prstGeom>
          <a:noFill/>
          <a:ln w="9525">
            <a:noFill/>
            <a:miter lim="800000"/>
          </a:ln>
        </p:spPr>
        <p:txBody>
          <a:bodyPr/>
          <a:lstStyle/>
          <a:p>
            <a:pPr indent="720090"/>
            <a:r>
              <a:rPr lang="zh-TW" altLang="en-US" dirty="0">
                <a:latin typeface="華康儷細黑" panose="020B0309000000000000" pitchFamily="49" charset="-120"/>
                <a:ea typeface="華康儷細黑" panose="020B0309000000000000" pitchFamily="49" charset="-120"/>
              </a:rPr>
              <a:t>獅子會及青年獅子會遍佈世界各地，每年不同國家</a:t>
            </a:r>
            <a:r>
              <a:rPr lang="zh-TW" altLang="en-US" dirty="0" smtClean="0">
                <a:latin typeface="華康儷細黑" panose="020B0309000000000000" pitchFamily="49" charset="-120"/>
                <a:ea typeface="華康儷細黑" panose="020B0309000000000000" pitchFamily="49" charset="-120"/>
              </a:rPr>
              <a:t>都會</a:t>
            </a:r>
            <a:r>
              <a:rPr lang="zh-TW" altLang="en-US" dirty="0">
                <a:latin typeface="華康儷細黑" panose="020B0309000000000000" pitchFamily="49" charset="-120"/>
                <a:ea typeface="華康儷細黑" panose="020B0309000000000000" pitchFamily="49" charset="-120"/>
              </a:rPr>
              <a:t>舉辦青年交流營，讓來自不同國家的青年獅子會</a:t>
            </a:r>
            <a:r>
              <a:rPr lang="zh-TW" altLang="en-US" dirty="0" smtClean="0">
                <a:latin typeface="華康儷細黑" panose="020B0309000000000000" pitchFamily="49" charset="-120"/>
                <a:ea typeface="華康儷細黑" panose="020B0309000000000000" pitchFamily="49" charset="-120"/>
              </a:rPr>
              <a:t>會員</a:t>
            </a:r>
            <a:r>
              <a:rPr lang="zh-TW" altLang="en-US" dirty="0">
                <a:latin typeface="華康儷細黑" panose="020B0309000000000000" pitchFamily="49" charset="-120"/>
                <a:ea typeface="華康儷細黑" panose="020B0309000000000000" pitchFamily="49" charset="-120"/>
              </a:rPr>
              <a:t>作文化及服務經驗交流，參觀獅子會贊助項目或</a:t>
            </a:r>
            <a:r>
              <a:rPr lang="zh-TW" altLang="en-US" dirty="0" smtClean="0">
                <a:latin typeface="華康儷細黑" panose="020B0309000000000000" pitchFamily="49" charset="-120"/>
                <a:ea typeface="華康儷細黑" panose="020B0309000000000000" pitchFamily="49" charset="-120"/>
              </a:rPr>
              <a:t>設施</a:t>
            </a:r>
            <a:r>
              <a:rPr lang="zh-TW" altLang="en-US" dirty="0">
                <a:latin typeface="華康儷細黑" panose="020B0309000000000000" pitchFamily="49" charset="-120"/>
                <a:ea typeface="華康儷細黑" panose="020B0309000000000000" pitchFamily="49" charset="-120"/>
              </a:rPr>
              <a:t>，以及認識當地服務如環保，禁毒工作等。</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156" y="290930"/>
            <a:ext cx="1107688" cy="623470"/>
          </a:xfrm>
          <a:prstGeom prst="rect">
            <a:avLst/>
          </a:prstGeom>
        </p:spPr>
      </p:pic>
      <p:pic>
        <p:nvPicPr>
          <p:cNvPr id="5" name="圖片 4"/>
          <p:cNvPicPr>
            <a:picLocks noChangeAspect="1"/>
          </p:cNvPicPr>
          <p:nvPr/>
        </p:nvPicPr>
        <p:blipFill>
          <a:blip r:embed="rId5">
            <a:extLst>
              <a:ext uri="{BEBA8EAE-BF5A-486C-A8C5-ECC9F3942E4B}">
                <a14:imgProps xmlns:a14="http://schemas.microsoft.com/office/drawing/2010/main">
                  <a14:imgLayer r:embed="rId6">
                    <a14:imgEffect>
                      <a14:brightnessContrast bright="13000"/>
                    </a14:imgEffect>
                  </a14:imgLayer>
                </a14:imgProps>
              </a:ext>
              <a:ext uri="{28A0092B-C50C-407E-A947-70E740481C1C}">
                <a14:useLocalDpi xmlns:a14="http://schemas.microsoft.com/office/drawing/2010/main" val="0"/>
              </a:ext>
            </a:extLst>
          </a:blip>
          <a:stretch>
            <a:fillRect/>
          </a:stretch>
        </p:blipFill>
        <p:spPr>
          <a:xfrm>
            <a:off x="4724400" y="3464943"/>
            <a:ext cx="4041476" cy="3031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7" descr="bg_leo_interior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5"/>
          <p:cNvSpPr>
            <a:spLocks noGrp="1" noChangeArrowheads="1"/>
          </p:cNvSpPr>
          <p:nvPr>
            <p:ph type="title"/>
          </p:nvPr>
        </p:nvSpPr>
        <p:spPr>
          <a:xfrm>
            <a:off x="1600199" y="457200"/>
            <a:ext cx="7131269" cy="1143000"/>
          </a:xfrm>
          <a:noFill/>
        </p:spPr>
        <p:txBody>
          <a:bodyPr anchor="b"/>
          <a:lstStyle/>
          <a:p>
            <a:pPr eaLnBrk="1" hangingPunct="1">
              <a:lnSpc>
                <a:spcPct val="90000"/>
              </a:lnSpc>
              <a:spcAft>
                <a:spcPts val="1800"/>
              </a:spcAft>
            </a:pPr>
            <a:r>
              <a:rPr lang="zh-TW" altLang="en-US" b="1" dirty="0" smtClean="0">
                <a:solidFill>
                  <a:srgbClr val="0070C0"/>
                </a:solidFill>
                <a:latin typeface="華康新特黑體" panose="02010609010101010101" pitchFamily="49" charset="-120"/>
                <a:ea typeface="華康新特黑體" panose="02010609010101010101" pitchFamily="49" charset="-120"/>
              </a:rPr>
              <a:t>青獅國際交流</a:t>
            </a:r>
            <a:r>
              <a:rPr lang="zh-TW" altLang="en-US" b="1" dirty="0">
                <a:solidFill>
                  <a:srgbClr val="0070C0"/>
                </a:solidFill>
                <a:latin typeface="華康新特黑體" panose="02010609010101010101" pitchFamily="49" charset="-120"/>
                <a:ea typeface="華康新特黑體" panose="02010609010101010101" pitchFamily="49" charset="-120"/>
              </a:rPr>
              <a:t>團</a:t>
            </a:r>
            <a:br>
              <a:rPr lang="zh-TW" altLang="en-US" b="1" dirty="0">
                <a:solidFill>
                  <a:srgbClr val="0070C0"/>
                </a:solidFill>
                <a:latin typeface="華康新特黑體" panose="02010609010101010101" pitchFamily="49" charset="-120"/>
                <a:ea typeface="華康新特黑體" panose="02010609010101010101" pitchFamily="49" charset="-120"/>
              </a:rPr>
            </a:br>
            <a:r>
              <a:rPr lang="en-US" altLang="zh-TW" b="1" dirty="0">
                <a:solidFill>
                  <a:srgbClr val="0070C0"/>
                </a:solidFill>
                <a:latin typeface="華康新特黑體" panose="02010609010101010101" pitchFamily="49" charset="-120"/>
                <a:ea typeface="華康新特黑體" panose="02010609010101010101" pitchFamily="49" charset="-120"/>
              </a:rPr>
              <a:t>(International Relations Exchange Trip)</a:t>
            </a:r>
            <a:endParaRPr altLang="en-US" b="1" dirty="0" smtClean="0">
              <a:latin typeface="華康新特黑體" panose="02010609010101010101" pitchFamily="49" charset="-120"/>
              <a:ea typeface="華康新特黑體" panose="02010609010101010101" pitchFamily="49" charset="-120"/>
            </a:endParaRPr>
          </a:p>
        </p:txBody>
      </p:sp>
      <p:sp>
        <p:nvSpPr>
          <p:cNvPr id="8" name="Rectangle 3"/>
          <p:cNvSpPr txBox="1">
            <a:spLocks noChangeArrowheads="1"/>
          </p:cNvSpPr>
          <p:nvPr/>
        </p:nvSpPr>
        <p:spPr bwMode="auto">
          <a:xfrm>
            <a:off x="615974" y="1828800"/>
            <a:ext cx="7912051" cy="3581400"/>
          </a:xfrm>
          <a:prstGeom prst="rect">
            <a:avLst/>
          </a:prstGeom>
          <a:noFill/>
          <a:ln w="9525">
            <a:noFill/>
            <a:miter lim="800000"/>
          </a:ln>
        </p:spPr>
        <p:txBody>
          <a:bodyPr/>
          <a:lstStyle/>
          <a:p>
            <a:pPr indent="720090"/>
            <a:r>
              <a:rPr lang="zh-TW" altLang="en-US" dirty="0">
                <a:latin typeface="華康儷細黑" panose="020B0309000000000000" pitchFamily="49" charset="-120"/>
                <a:ea typeface="華康儷細黑" panose="020B0309000000000000" pitchFamily="49" charset="-120"/>
              </a:rPr>
              <a:t>多年來，國際關係及全球視野組致力增強海外青年獅子會和國際獅子總會中國港澳</a:t>
            </a:r>
            <a:r>
              <a:rPr lang="en-US" altLang="zh-TW" dirty="0">
                <a:latin typeface="華康儷細黑" panose="020B0309000000000000" pitchFamily="49" charset="-120"/>
                <a:ea typeface="華康儷細黑" panose="020B0309000000000000" pitchFamily="49" charset="-120"/>
              </a:rPr>
              <a:t>303</a:t>
            </a:r>
            <a:r>
              <a:rPr lang="zh-TW" altLang="en-US" dirty="0">
                <a:latin typeface="華康儷細黑" panose="020B0309000000000000" pitchFamily="49" charset="-120"/>
                <a:ea typeface="華康儷細黑" panose="020B0309000000000000" pitchFamily="49" charset="-120"/>
              </a:rPr>
              <a:t>區青年獅子區會的關係</a:t>
            </a:r>
            <a:r>
              <a:rPr lang="zh-TW" altLang="en-US" dirty="0" smtClean="0">
                <a:latin typeface="華康儷細黑" panose="020B0309000000000000" pitchFamily="49" charset="-120"/>
                <a:ea typeface="華康儷細黑" panose="020B0309000000000000" pitchFamily="49" charset="-120"/>
              </a:rPr>
              <a:t>。每個年度都會舉辦國際交流團，讓</a:t>
            </a:r>
            <a:r>
              <a:rPr lang="zh-TW" altLang="en-US" dirty="0">
                <a:latin typeface="華康儷細黑" panose="020B0309000000000000" pitchFamily="49" charset="-120"/>
                <a:ea typeface="華康儷細黑" panose="020B0309000000000000" pitchFamily="49" charset="-120"/>
              </a:rPr>
              <a:t>各屬會不但可與當地屬會建立友誼，更可了解當地文化、拓展本地青年獅子會之國際視野。</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156" y="290930"/>
            <a:ext cx="1107688" cy="623470"/>
          </a:xfrm>
          <a:prstGeom prst="rect">
            <a:avLst/>
          </a:prstGeom>
        </p:spPr>
      </p:pic>
      <p:pic>
        <p:nvPicPr>
          <p:cNvPr id="9" name="圖片 8"/>
          <p:cNvPicPr>
            <a:picLocks noChangeAspect="1"/>
          </p:cNvPicPr>
          <p:nvPr/>
        </p:nvPicPr>
        <p:blipFill rotWithShape="1">
          <a:blip r:embed="rId5"/>
          <a:srcRect l="1818" t="8500" r="3637" b="21067"/>
          <a:stretch>
            <a:fillRect/>
          </a:stretch>
        </p:blipFill>
        <p:spPr>
          <a:xfrm>
            <a:off x="3810000" y="3646817"/>
            <a:ext cx="4921469" cy="274466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7" descr="bg_leo_interior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a:xfrm>
            <a:off x="786348" y="1828800"/>
            <a:ext cx="7571303" cy="2308324"/>
          </a:xfrm>
          <a:prstGeom prst="rect">
            <a:avLst/>
          </a:prstGeom>
          <a:noFill/>
          <a:effectLst>
            <a:glow rad="139700">
              <a:schemeClr val="accent5">
                <a:satMod val="175000"/>
                <a:alpha val="40000"/>
              </a:schemeClr>
            </a:glow>
            <a:outerShdw blurRad="50800" dist="38100" dir="5400000" algn="t" rotWithShape="0">
              <a:prstClr val="black">
                <a:alpha val="40000"/>
              </a:prstClr>
            </a:outerShdw>
          </a:effectLst>
        </p:spPr>
        <p:txBody>
          <a:bodyPr wrap="none" rtlCol="0">
            <a:spAutoFit/>
          </a:bodyPr>
          <a:lstStyle/>
          <a:p>
            <a:r>
              <a:rPr lang="zh-TW" altLang="en-US" sz="14400" dirty="0" smtClean="0">
                <a:solidFill>
                  <a:srgbClr val="7030A0"/>
                </a:solidFill>
                <a:latin typeface="華康新特黑體(P)" panose="02010600010101010101" pitchFamily="34" charset="-120"/>
                <a:ea typeface="華康新特黑體(P)" panose="02010600010101010101" pitchFamily="34" charset="-120"/>
              </a:rPr>
              <a:t>領袖訓練</a:t>
            </a:r>
            <a:endParaRPr lang="zh-TW" altLang="en-US" sz="14400" dirty="0">
              <a:solidFill>
                <a:srgbClr val="7030A0"/>
              </a:solidFill>
              <a:latin typeface="華康新特黑體(P)" panose="02010600010101010101" pitchFamily="34" charset="-120"/>
              <a:ea typeface="華康新特黑體(P)" panose="02010600010101010101" pitchFamily="34" charset="-120"/>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0505" y="4137025"/>
            <a:ext cx="3276600" cy="2187434"/>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8135" y="5874078"/>
            <a:ext cx="3540718" cy="78485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7" descr="bg_leo_interior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5"/>
          <p:cNvSpPr>
            <a:spLocks noGrp="1" noChangeArrowheads="1"/>
          </p:cNvSpPr>
          <p:nvPr>
            <p:ph type="title"/>
          </p:nvPr>
        </p:nvSpPr>
        <p:spPr>
          <a:xfrm>
            <a:off x="1600200" y="457200"/>
            <a:ext cx="6629400" cy="1143000"/>
          </a:xfrm>
          <a:noFill/>
        </p:spPr>
        <p:txBody>
          <a:bodyPr anchor="b"/>
          <a:lstStyle/>
          <a:p>
            <a:pPr eaLnBrk="1" hangingPunct="1">
              <a:lnSpc>
                <a:spcPct val="90000"/>
              </a:lnSpc>
              <a:spcAft>
                <a:spcPts val="1800"/>
              </a:spcAft>
            </a:pPr>
            <a:r>
              <a:rPr lang="zh-TW" altLang="en-US" b="1" dirty="0" smtClean="0">
                <a:solidFill>
                  <a:srgbClr val="0070C0"/>
                </a:solidFill>
                <a:latin typeface="華康新特黑體" panose="02010609010101010101" pitchFamily="49" charset="-120"/>
                <a:ea typeface="華康新特黑體" panose="02010609010101010101" pitchFamily="49" charset="-120"/>
              </a:rPr>
              <a:t>領袖訓練</a:t>
            </a:r>
            <a:r>
              <a:rPr lang="en-US" altLang="zh-TW" b="1" dirty="0">
                <a:solidFill>
                  <a:srgbClr val="0070C0"/>
                </a:solidFill>
                <a:latin typeface="華康新特黑體" panose="02010609010101010101" pitchFamily="49" charset="-120"/>
                <a:ea typeface="華康新特黑體" panose="02010609010101010101" pitchFamily="49" charset="-120"/>
              </a:rPr>
              <a:t/>
            </a:r>
            <a:br>
              <a:rPr lang="en-US" altLang="zh-TW" b="1" dirty="0">
                <a:solidFill>
                  <a:srgbClr val="0070C0"/>
                </a:solidFill>
                <a:latin typeface="華康新特黑體" panose="02010609010101010101" pitchFamily="49" charset="-120"/>
                <a:ea typeface="華康新特黑體" panose="02010609010101010101" pitchFamily="49" charset="-120"/>
              </a:rPr>
            </a:br>
            <a:r>
              <a:rPr lang="en-US" altLang="zh-TW" b="1" dirty="0" smtClean="0">
                <a:solidFill>
                  <a:srgbClr val="0070C0"/>
                </a:solidFill>
                <a:latin typeface="華康新特黑體" panose="02010609010101010101" pitchFamily="49" charset="-120"/>
                <a:ea typeface="華康新特黑體" panose="02010609010101010101" pitchFamily="49" charset="-120"/>
              </a:rPr>
              <a:t>(Leadership </a:t>
            </a:r>
            <a:r>
              <a:rPr lang="en-US" altLang="zh-TW" b="1" dirty="0">
                <a:solidFill>
                  <a:srgbClr val="0070C0"/>
                </a:solidFill>
                <a:latin typeface="華康新特黑體" panose="02010609010101010101" pitchFamily="49" charset="-120"/>
                <a:ea typeface="華康新特黑體" panose="02010609010101010101" pitchFamily="49" charset="-120"/>
              </a:rPr>
              <a:t>Training)</a:t>
            </a:r>
            <a:endParaRPr altLang="en-US" b="1" dirty="0" smtClean="0">
              <a:latin typeface="華康新特黑體" panose="02010609010101010101" pitchFamily="49" charset="-120"/>
              <a:ea typeface="華康新特黑體" panose="02010609010101010101" pitchFamily="49" charset="-120"/>
            </a:endParaRPr>
          </a:p>
        </p:txBody>
      </p:sp>
      <p:sp>
        <p:nvSpPr>
          <p:cNvPr id="8" name="Rectangle 3"/>
          <p:cNvSpPr txBox="1">
            <a:spLocks noChangeArrowheads="1"/>
          </p:cNvSpPr>
          <p:nvPr/>
        </p:nvSpPr>
        <p:spPr bwMode="auto">
          <a:xfrm>
            <a:off x="615974" y="1828800"/>
            <a:ext cx="7912051" cy="3581400"/>
          </a:xfrm>
          <a:prstGeom prst="rect">
            <a:avLst/>
          </a:prstGeom>
          <a:noFill/>
          <a:ln w="9525">
            <a:noFill/>
            <a:miter lim="800000"/>
          </a:ln>
        </p:spPr>
        <p:txBody>
          <a:bodyPr/>
          <a:lstStyle/>
          <a:p>
            <a:pPr indent="720090"/>
            <a:r>
              <a:rPr lang="zh-TW" altLang="en-US" dirty="0" smtClean="0">
                <a:latin typeface="華康儷細黑" panose="020B0309000000000000" pitchFamily="49" charset="-120"/>
                <a:ea typeface="華康儷細黑" panose="020B0309000000000000" pitchFamily="49" charset="-120"/>
              </a:rPr>
              <a:t>青獅不只是做義工，更是培訓義工成為領袖的搖籃，每年區會都會舉辦不同類型的個人</a:t>
            </a:r>
            <a:r>
              <a:rPr lang="zh-TW" altLang="en-US" dirty="0">
                <a:latin typeface="華康儷細黑" panose="020B0309000000000000" pitchFamily="49" charset="-120"/>
                <a:ea typeface="華康儷細黑" panose="020B0309000000000000" pitchFamily="49" charset="-120"/>
              </a:rPr>
              <a:t>成長工作坊，各種領袖訓練及交流</a:t>
            </a:r>
            <a:r>
              <a:rPr lang="zh-TW" altLang="en-US" dirty="0" smtClean="0">
                <a:latin typeface="華康儷細黑" panose="020B0309000000000000" pitchFamily="49" charset="-120"/>
                <a:ea typeface="華康儷細黑" panose="020B0309000000000000" pitchFamily="49" charset="-120"/>
              </a:rPr>
              <a:t>營，讓青獅可以增值成長。</a:t>
            </a:r>
            <a:endParaRPr lang="zh-TW" altLang="en-US" dirty="0">
              <a:latin typeface="華康儷細黑" panose="020B0309000000000000" pitchFamily="49" charset="-120"/>
              <a:ea typeface="華康儷細黑" panose="020B0309000000000000" pitchFamily="49" charset="-12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156" y="290930"/>
            <a:ext cx="1107688" cy="623470"/>
          </a:xfrm>
          <a:prstGeom prst="rect">
            <a:avLst/>
          </a:prstGeom>
        </p:spPr>
      </p:pic>
      <p:pic>
        <p:nvPicPr>
          <p:cNvPr id="3" name="圖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262" y="3377420"/>
            <a:ext cx="3314700" cy="2209800"/>
          </a:xfrm>
          <a:prstGeom prst="rect">
            <a:avLst/>
          </a:prstGeom>
        </p:spPr>
      </p:pic>
      <p:sp>
        <p:nvSpPr>
          <p:cNvPr id="4" name="文字方塊 3"/>
          <p:cNvSpPr txBox="1"/>
          <p:nvPr/>
        </p:nvSpPr>
        <p:spPr>
          <a:xfrm>
            <a:off x="5970256" y="5642903"/>
            <a:ext cx="1325880" cy="553085"/>
          </a:xfrm>
          <a:prstGeom prst="rect">
            <a:avLst/>
          </a:prstGeom>
          <a:noFill/>
        </p:spPr>
        <p:txBody>
          <a:bodyPr wrap="none" rtlCol="0">
            <a:spAutoFit/>
          </a:bodyPr>
          <a:lstStyle/>
          <a:p>
            <a:r>
              <a:rPr lang="zh-TW" altLang="en-US" sz="3000" dirty="0" smtClean="0"/>
              <a:t>交接營</a:t>
            </a:r>
          </a:p>
        </p:txBody>
      </p:sp>
      <p:sp>
        <p:nvSpPr>
          <p:cNvPr id="5" name="文字方塊 4"/>
          <p:cNvSpPr txBox="1"/>
          <p:nvPr/>
        </p:nvSpPr>
        <p:spPr>
          <a:xfrm>
            <a:off x="1346477" y="5654405"/>
            <a:ext cx="2108269" cy="553998"/>
          </a:xfrm>
          <a:prstGeom prst="rect">
            <a:avLst/>
          </a:prstGeom>
          <a:noFill/>
        </p:spPr>
        <p:txBody>
          <a:bodyPr wrap="none" rtlCol="0">
            <a:spAutoFit/>
          </a:bodyPr>
          <a:lstStyle/>
          <a:p>
            <a:r>
              <a:rPr lang="zh-TW" altLang="en-US" sz="3000" dirty="0" smtClean="0"/>
              <a:t>培訓工作坊</a:t>
            </a:r>
          </a:p>
        </p:txBody>
      </p:sp>
      <p:pic>
        <p:nvPicPr>
          <p:cNvPr id="10" name="图片 9" descr="69040772_2726047874095966_2676963105967177728_o (1)"/>
          <p:cNvPicPr>
            <a:picLocks noChangeAspect="1"/>
          </p:cNvPicPr>
          <p:nvPr/>
        </p:nvPicPr>
        <p:blipFill>
          <a:blip r:embed="rId6"/>
          <a:stretch>
            <a:fillRect/>
          </a:stretch>
        </p:blipFill>
        <p:spPr>
          <a:xfrm>
            <a:off x="4909185" y="3352165"/>
            <a:ext cx="3448050" cy="230251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7" descr="bg_leo_interior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a:xfrm>
            <a:off x="786348" y="1828800"/>
            <a:ext cx="7571303" cy="2308324"/>
          </a:xfrm>
          <a:prstGeom prst="rect">
            <a:avLst/>
          </a:prstGeom>
          <a:noFill/>
          <a:effectLst>
            <a:glow rad="139700">
              <a:schemeClr val="accent5">
                <a:satMod val="175000"/>
                <a:alpha val="40000"/>
              </a:schemeClr>
            </a:glow>
            <a:outerShdw blurRad="50800" dist="38100" dir="5400000" algn="t" rotWithShape="0">
              <a:prstClr val="black">
                <a:alpha val="40000"/>
              </a:prstClr>
            </a:outerShdw>
          </a:effectLst>
        </p:spPr>
        <p:txBody>
          <a:bodyPr wrap="none" rtlCol="0">
            <a:spAutoFit/>
          </a:bodyPr>
          <a:lstStyle/>
          <a:p>
            <a:r>
              <a:rPr lang="zh-TW" altLang="en-US" sz="14400" dirty="0" smtClean="0">
                <a:solidFill>
                  <a:srgbClr val="7030A0"/>
                </a:solidFill>
                <a:latin typeface="華康新特黑體(P)" panose="02010600010101010101" pitchFamily="34" charset="-120"/>
                <a:ea typeface="華康新特黑體(P)" panose="02010600010101010101" pitchFamily="34" charset="-120"/>
              </a:rPr>
              <a:t>聯誼康樂</a:t>
            </a:r>
            <a:endParaRPr lang="zh-TW" altLang="en-US" sz="14400" dirty="0">
              <a:solidFill>
                <a:srgbClr val="7030A0"/>
              </a:solidFill>
              <a:latin typeface="華康新特黑體(P)" panose="02010600010101010101" pitchFamily="34" charset="-120"/>
              <a:ea typeface="華康新特黑體(P)" panose="02010600010101010101" pitchFamily="34" charset="-120"/>
            </a:endParaRPr>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425" y="4137028"/>
            <a:ext cx="3581400" cy="2387600"/>
          </a:xfrm>
          <a:prstGeom prst="ellipse">
            <a:avLst/>
          </a:prstGeom>
          <a:ln>
            <a:noFill/>
          </a:ln>
          <a:effectLst>
            <a:softEdge rad="112500"/>
          </a:effectLst>
        </p:spPr>
      </p:pic>
      <p:pic>
        <p:nvPicPr>
          <p:cNvPr id="7"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8135" y="5874078"/>
            <a:ext cx="3540718" cy="78485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7" descr="bg_leo_interior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5"/>
          <p:cNvSpPr>
            <a:spLocks noGrp="1" noChangeArrowheads="1"/>
          </p:cNvSpPr>
          <p:nvPr>
            <p:ph type="title"/>
          </p:nvPr>
        </p:nvSpPr>
        <p:spPr>
          <a:xfrm>
            <a:off x="1600200" y="457200"/>
            <a:ext cx="6629400" cy="1143000"/>
          </a:xfrm>
          <a:noFill/>
        </p:spPr>
        <p:txBody>
          <a:bodyPr anchor="b"/>
          <a:lstStyle/>
          <a:p>
            <a:pPr eaLnBrk="1" hangingPunct="1">
              <a:lnSpc>
                <a:spcPct val="90000"/>
              </a:lnSpc>
              <a:spcAft>
                <a:spcPts val="1800"/>
              </a:spcAft>
            </a:pPr>
            <a:r>
              <a:rPr lang="zh-TW" altLang="en-US" b="1" dirty="0" smtClean="0">
                <a:solidFill>
                  <a:srgbClr val="0070C0"/>
                </a:solidFill>
                <a:latin typeface="華康新特黑體" panose="02010609010101010101" pitchFamily="49" charset="-120"/>
                <a:ea typeface="華康新特黑體" panose="02010609010101010101" pitchFamily="49" charset="-120"/>
              </a:rPr>
              <a:t>康樂聯誼活動</a:t>
            </a:r>
            <a:r>
              <a:rPr lang="en-US" altLang="zh-TW" b="1" dirty="0">
                <a:solidFill>
                  <a:srgbClr val="0070C0"/>
                </a:solidFill>
                <a:latin typeface="華康新特黑體" panose="02010609010101010101" pitchFamily="49" charset="-120"/>
                <a:ea typeface="華康新特黑體" panose="02010609010101010101" pitchFamily="49" charset="-120"/>
              </a:rPr>
              <a:t/>
            </a:r>
            <a:br>
              <a:rPr lang="en-US" altLang="zh-TW" b="1" dirty="0">
                <a:solidFill>
                  <a:srgbClr val="0070C0"/>
                </a:solidFill>
                <a:latin typeface="華康新特黑體" panose="02010609010101010101" pitchFamily="49" charset="-120"/>
                <a:ea typeface="華康新特黑體" panose="02010609010101010101" pitchFamily="49" charset="-120"/>
              </a:rPr>
            </a:br>
            <a:r>
              <a:rPr lang="en-US" altLang="zh-TW" b="1" dirty="0">
                <a:solidFill>
                  <a:srgbClr val="0070C0"/>
                </a:solidFill>
                <a:latin typeface="華康新特黑體" panose="02010609010101010101" pitchFamily="49" charset="-120"/>
                <a:ea typeface="華康新特黑體" panose="02010609010101010101" pitchFamily="49" charset="-120"/>
              </a:rPr>
              <a:t>(Fellowship Events)</a:t>
            </a:r>
            <a:endParaRPr altLang="en-US" b="1" dirty="0" smtClean="0">
              <a:latin typeface="華康新特黑體" panose="02010609010101010101" pitchFamily="49" charset="-120"/>
              <a:ea typeface="華康新特黑體" panose="02010609010101010101" pitchFamily="49" charset="-120"/>
            </a:endParaRPr>
          </a:p>
        </p:txBody>
      </p:sp>
      <p:sp>
        <p:nvSpPr>
          <p:cNvPr id="8" name="Rectangle 3"/>
          <p:cNvSpPr txBox="1">
            <a:spLocks noChangeArrowheads="1"/>
          </p:cNvSpPr>
          <p:nvPr/>
        </p:nvSpPr>
        <p:spPr bwMode="auto">
          <a:xfrm>
            <a:off x="615974" y="1676400"/>
            <a:ext cx="7912051" cy="3581400"/>
          </a:xfrm>
          <a:prstGeom prst="rect">
            <a:avLst/>
          </a:prstGeom>
          <a:noFill/>
          <a:ln w="9525">
            <a:noFill/>
            <a:miter lim="800000"/>
          </a:ln>
        </p:spPr>
        <p:txBody>
          <a:bodyPr/>
          <a:lstStyle/>
          <a:p>
            <a:pPr indent="720090"/>
            <a:r>
              <a:rPr lang="zh-TW" altLang="en-US" dirty="0" smtClean="0">
                <a:latin typeface="華康儷細黑" panose="020B0309000000000000" pitchFamily="49" charset="-120"/>
                <a:ea typeface="華康儷細黑" panose="020B0309000000000000" pitchFamily="49" charset="-120"/>
              </a:rPr>
              <a:t>青獅除了做服務外，也經常舉辦康樂課程和聯誼活動，除了有益身心健康外，還增進大家的獅誼感情。</a:t>
            </a:r>
            <a:r>
              <a:rPr lang="zh-TW" altLang="en-US" dirty="0">
                <a:latin typeface="華康儷細黑" panose="020B0309000000000000" pitchFamily="49" charset="-120"/>
                <a:ea typeface="華康儷細黑" panose="020B0309000000000000" pitchFamily="49" charset="-120"/>
              </a:rPr>
              <a:t>康樂</a:t>
            </a:r>
            <a:r>
              <a:rPr lang="zh-TW" altLang="en-US" dirty="0" smtClean="0">
                <a:latin typeface="華康儷細黑" panose="020B0309000000000000" pitchFamily="49" charset="-120"/>
                <a:ea typeface="華康儷細黑" panose="020B0309000000000000" pitchFamily="49" charset="-120"/>
              </a:rPr>
              <a:t>課程例如有</a:t>
            </a:r>
            <a:r>
              <a:rPr lang="en-US" altLang="zh-TW" dirty="0" smtClean="0">
                <a:latin typeface="華康儷細黑" panose="020B0309000000000000" pitchFamily="49" charset="-120"/>
                <a:ea typeface="華康儷細黑" panose="020B0309000000000000" pitchFamily="49" charset="-120"/>
              </a:rPr>
              <a:t>︰</a:t>
            </a:r>
            <a:r>
              <a:rPr lang="zh-TW" altLang="en-US" dirty="0" smtClean="0">
                <a:latin typeface="華康儷細黑" panose="020B0309000000000000" pitchFamily="49" charset="-120"/>
                <a:ea typeface="華康儷細黑" panose="020B0309000000000000" pitchFamily="49" charset="-120"/>
              </a:rPr>
              <a:t>舞蹈</a:t>
            </a:r>
            <a:r>
              <a:rPr lang="zh-TW" altLang="en-US" dirty="0">
                <a:latin typeface="華康儷細黑" panose="020B0309000000000000" pitchFamily="49" charset="-120"/>
                <a:ea typeface="華康儷細黑" panose="020B0309000000000000" pitchFamily="49" charset="-120"/>
              </a:rPr>
              <a:t>組、足球班</a:t>
            </a:r>
            <a:r>
              <a:rPr lang="zh-TW" altLang="en-US" dirty="0">
                <a:latin typeface="華康儷細黑" panose="020B0309000000000000" pitchFamily="49" charset="-120"/>
                <a:ea typeface="華康儷細黑" panose="020B0309000000000000" pitchFamily="49" charset="-120"/>
                <a:sym typeface="+mn-ea"/>
              </a:rPr>
              <a:t>、</a:t>
            </a:r>
            <a:r>
              <a:rPr lang="zh-TW" altLang="en-US" dirty="0">
                <a:latin typeface="華康儷細黑" panose="020B0309000000000000" pitchFamily="49" charset="-120"/>
                <a:ea typeface="華康儷細黑" panose="020B0309000000000000" pitchFamily="49" charset="-120"/>
              </a:rPr>
              <a:t>籃球</a:t>
            </a:r>
            <a:r>
              <a:rPr lang="zh-TW" altLang="en-US" dirty="0" smtClean="0">
                <a:latin typeface="華康儷細黑" panose="020B0309000000000000" pitchFamily="49" charset="-120"/>
                <a:ea typeface="華康儷細黑" panose="020B0309000000000000" pitchFamily="49" charset="-120"/>
              </a:rPr>
              <a:t>班</a:t>
            </a:r>
            <a:r>
              <a:rPr lang="zh-TW" altLang="en-US" dirty="0">
                <a:latin typeface="華康儷細黑" panose="020B0309000000000000" pitchFamily="49" charset="-120"/>
                <a:ea typeface="華康儷細黑" panose="020B0309000000000000" pitchFamily="49" charset="-120"/>
                <a:sym typeface="+mn-ea"/>
              </a:rPr>
              <a:t>、</a:t>
            </a:r>
            <a:r>
              <a:rPr lang="zh-TW" altLang="en-US" dirty="0">
                <a:latin typeface="華康儷細黑" panose="020B0309000000000000" pitchFamily="49" charset="-120"/>
                <a:ea typeface="華康儷細黑" panose="020B0309000000000000" pitchFamily="49" charset="-120"/>
              </a:rPr>
              <a:t>短片剪接</a:t>
            </a:r>
            <a:r>
              <a:rPr lang="zh-TW" altLang="en-US" dirty="0" smtClean="0">
                <a:latin typeface="華康儷細黑" panose="020B0309000000000000" pitchFamily="49" charset="-120"/>
                <a:ea typeface="華康儷細黑" panose="020B0309000000000000" pitchFamily="49" charset="-120"/>
              </a:rPr>
              <a:t>班及化妝班等等，</a:t>
            </a:r>
            <a:r>
              <a:rPr lang="zh-TW" altLang="en-US" dirty="0">
                <a:latin typeface="華康儷細黑" panose="020B0309000000000000" pitchFamily="49" charset="-120"/>
                <a:ea typeface="華康儷細黑" panose="020B0309000000000000" pitchFamily="49" charset="-120"/>
              </a:rPr>
              <a:t>而</a:t>
            </a:r>
            <a:r>
              <a:rPr lang="zh-TW" altLang="en-US" dirty="0" smtClean="0">
                <a:latin typeface="華康儷細黑" panose="020B0309000000000000" pitchFamily="49" charset="-120"/>
                <a:ea typeface="華康儷細黑" panose="020B0309000000000000" pitchFamily="49" charset="-120"/>
              </a:rPr>
              <a:t>聯誼活動包括</a:t>
            </a:r>
            <a:r>
              <a:rPr lang="en-US" altLang="zh-TW" dirty="0" smtClean="0">
                <a:latin typeface="華康儷細黑" panose="020B0309000000000000" pitchFamily="49" charset="-120"/>
                <a:ea typeface="華康儷細黑" panose="020B0309000000000000" pitchFamily="49" charset="-120"/>
              </a:rPr>
              <a:t>︰</a:t>
            </a:r>
            <a:r>
              <a:rPr lang="zh-TW" altLang="en-US" dirty="0" smtClean="0">
                <a:latin typeface="華康儷細黑" panose="020B0309000000000000" pitchFamily="49" charset="-120"/>
                <a:ea typeface="華康儷細黑" panose="020B0309000000000000" pitchFamily="49" charset="-120"/>
              </a:rPr>
              <a:t>運動會</a:t>
            </a:r>
            <a:r>
              <a:rPr lang="zh-TW" altLang="en-US" dirty="0">
                <a:latin typeface="華康儷細黑" panose="020B0309000000000000" pitchFamily="49" charset="-120"/>
                <a:ea typeface="華康儷細黑" panose="020B0309000000000000" pitchFamily="49" charset="-120"/>
                <a:sym typeface="+mn-ea"/>
              </a:rPr>
              <a:t>、</a:t>
            </a:r>
            <a:r>
              <a:rPr lang="zh-TW" altLang="en-US" dirty="0">
                <a:latin typeface="華康儷細黑" panose="020B0309000000000000" pitchFamily="49" charset="-120"/>
                <a:ea typeface="華康儷細黑" panose="020B0309000000000000" pitchFamily="49" charset="-120"/>
              </a:rPr>
              <a:t>春茗</a:t>
            </a:r>
            <a:r>
              <a:rPr lang="zh-TW" altLang="en-US" dirty="0">
                <a:latin typeface="華康儷細黑" panose="020B0309000000000000" pitchFamily="49" charset="-120"/>
                <a:ea typeface="華康儷細黑" panose="020B0309000000000000" pitchFamily="49" charset="-120"/>
                <a:sym typeface="+mn-ea"/>
              </a:rPr>
              <a:t>、</a:t>
            </a:r>
            <a:r>
              <a:rPr lang="zh-TW" altLang="en-US" dirty="0">
                <a:latin typeface="華康儷細黑" panose="020B0309000000000000" pitchFamily="49" charset="-120"/>
                <a:ea typeface="華康儷細黑" panose="020B0309000000000000" pitchFamily="49" charset="-120"/>
              </a:rPr>
              <a:t>節日派對及行山活動</a:t>
            </a:r>
            <a:r>
              <a:rPr lang="zh-TW" altLang="en-US" dirty="0" smtClean="0">
                <a:latin typeface="華康儷細黑" panose="020B0309000000000000" pitchFamily="49" charset="-120"/>
                <a:ea typeface="華康儷細黑" panose="020B0309000000000000" pitchFamily="49" charset="-120"/>
              </a:rPr>
              <a:t>等。</a:t>
            </a:r>
            <a:endParaRPr lang="zh-TW" altLang="en-US" dirty="0">
              <a:latin typeface="華康儷細黑" panose="020B0309000000000000" pitchFamily="49" charset="-120"/>
              <a:ea typeface="華康儷細黑" panose="020B0309000000000000" pitchFamily="49" charset="-12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156" y="290930"/>
            <a:ext cx="1107688" cy="623470"/>
          </a:xfrm>
          <a:prstGeom prst="rect">
            <a:avLst/>
          </a:prstGeom>
        </p:spPr>
      </p:pic>
      <p:sp>
        <p:nvSpPr>
          <p:cNvPr id="4" name="文字方塊 3"/>
          <p:cNvSpPr txBox="1"/>
          <p:nvPr/>
        </p:nvSpPr>
        <p:spPr>
          <a:xfrm>
            <a:off x="3982551" y="5800648"/>
            <a:ext cx="954107" cy="553998"/>
          </a:xfrm>
          <a:prstGeom prst="rect">
            <a:avLst/>
          </a:prstGeom>
          <a:noFill/>
        </p:spPr>
        <p:txBody>
          <a:bodyPr wrap="none" rtlCol="0">
            <a:spAutoFit/>
          </a:bodyPr>
          <a:lstStyle/>
          <a:p>
            <a:r>
              <a:rPr lang="zh-TW" altLang="en-US" sz="3000" dirty="0" smtClean="0"/>
              <a:t>春茗</a:t>
            </a:r>
          </a:p>
        </p:txBody>
      </p:sp>
      <p:sp>
        <p:nvSpPr>
          <p:cNvPr id="5" name="文字方塊 4"/>
          <p:cNvSpPr txBox="1"/>
          <p:nvPr/>
        </p:nvSpPr>
        <p:spPr>
          <a:xfrm>
            <a:off x="702408" y="5800447"/>
            <a:ext cx="2108269" cy="553998"/>
          </a:xfrm>
          <a:prstGeom prst="rect">
            <a:avLst/>
          </a:prstGeom>
          <a:noFill/>
        </p:spPr>
        <p:txBody>
          <a:bodyPr wrap="none" rtlCol="0">
            <a:spAutoFit/>
          </a:bodyPr>
          <a:lstStyle/>
          <a:p>
            <a:r>
              <a:rPr lang="zh-TW" altLang="en-US" sz="3000" dirty="0" smtClean="0"/>
              <a:t>青獅長跑班</a:t>
            </a:r>
          </a:p>
        </p:txBody>
      </p:sp>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6260" y="3791585"/>
            <a:ext cx="2727325" cy="1818640"/>
          </a:xfrm>
          <a:prstGeom prst="rect">
            <a:avLst/>
          </a:prstGeom>
        </p:spPr>
      </p:pic>
      <p:pic>
        <p:nvPicPr>
          <p:cNvPr id="9" name="圖片 8"/>
          <p:cNvPicPr>
            <a:picLocks noChangeAspect="1"/>
          </p:cNvPicPr>
          <p:nvPr/>
        </p:nvPicPr>
        <p:blipFill>
          <a:blip r:embed="rId6" cstate="print">
            <a:extLst>
              <a:ext uri="{BEBA8EAE-BF5A-486C-A8C5-ECC9F3942E4B}">
                <a14:imgProps xmlns:a14="http://schemas.microsoft.com/office/drawing/2010/main">
                  <a14:imgLayer r:embed="rId7">
                    <a14:imgEffect>
                      <a14:brightnessContrast bright="8000"/>
                    </a14:imgEffect>
                  </a14:imgLayer>
                </a14:imgProps>
              </a:ext>
              <a:ext uri="{28A0092B-C50C-407E-A947-70E740481C1C}">
                <a14:useLocalDpi xmlns:a14="http://schemas.microsoft.com/office/drawing/2010/main" val="0"/>
              </a:ext>
            </a:extLst>
          </a:blip>
          <a:stretch>
            <a:fillRect/>
          </a:stretch>
        </p:blipFill>
        <p:spPr>
          <a:xfrm>
            <a:off x="615950" y="3791585"/>
            <a:ext cx="2280920" cy="1818640"/>
          </a:xfrm>
          <a:prstGeom prst="rect">
            <a:avLst/>
          </a:prstGeom>
        </p:spPr>
      </p:pic>
      <p:pic>
        <p:nvPicPr>
          <p:cNvPr id="2" name="图片 1" descr="79954733_2998027260231358_4848206186631135232_n"/>
          <p:cNvPicPr>
            <a:picLocks noChangeAspect="1"/>
          </p:cNvPicPr>
          <p:nvPr/>
        </p:nvPicPr>
        <p:blipFill>
          <a:blip r:embed="rId8"/>
          <a:stretch>
            <a:fillRect/>
          </a:stretch>
        </p:blipFill>
        <p:spPr>
          <a:xfrm>
            <a:off x="6115050" y="3799840"/>
            <a:ext cx="2715260" cy="1810385"/>
          </a:xfrm>
          <a:prstGeom prst="rect">
            <a:avLst/>
          </a:prstGeom>
        </p:spPr>
      </p:pic>
      <p:sp>
        <p:nvSpPr>
          <p:cNvPr id="3" name="文字方塊 4"/>
          <p:cNvSpPr txBox="1"/>
          <p:nvPr/>
        </p:nvSpPr>
        <p:spPr>
          <a:xfrm>
            <a:off x="6418678" y="5800447"/>
            <a:ext cx="2087880" cy="553085"/>
          </a:xfrm>
          <a:prstGeom prst="rect">
            <a:avLst/>
          </a:prstGeom>
          <a:noFill/>
        </p:spPr>
        <p:txBody>
          <a:bodyPr wrap="none" rtlCol="0">
            <a:spAutoFit/>
          </a:bodyPr>
          <a:lstStyle/>
          <a:p>
            <a:r>
              <a:rPr lang="zh-TW" altLang="en-US" sz="3000" dirty="0" smtClean="0"/>
              <a:t>聖誕聯歡會</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bg_leo_interior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763"/>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Rectangle 4"/>
          <p:cNvSpPr>
            <a:spLocks noGrp="1" noChangeArrowheads="1"/>
          </p:cNvSpPr>
          <p:nvPr>
            <p:ph type="title"/>
          </p:nvPr>
        </p:nvSpPr>
        <p:spPr>
          <a:xfrm>
            <a:off x="3088005" y="0"/>
            <a:ext cx="3197225" cy="914400"/>
          </a:xfrm>
          <a:noFill/>
        </p:spPr>
        <p:txBody>
          <a:bodyPr anchor="b"/>
          <a:lstStyle/>
          <a:p>
            <a:pPr algn="r" eaLnBrk="1" hangingPunct="1">
              <a:lnSpc>
                <a:spcPct val="90000"/>
              </a:lnSpc>
            </a:pPr>
            <a:r>
              <a:rPr lang="en-US" altLang="en-US" sz="3200" dirty="0" smtClean="0">
                <a:solidFill>
                  <a:srgbClr val="0070C0"/>
                </a:solidFill>
              </a:rPr>
              <a:t>Facebook Page</a:t>
            </a:r>
            <a:endParaRPr lang="en-US" altLang="en-US" dirty="0" smtClean="0">
              <a:solidFill>
                <a:srgbClr val="0070C0"/>
              </a:solidFill>
            </a:endParaRPr>
          </a:p>
        </p:txBody>
      </p:sp>
      <p:pic>
        <p:nvPicPr>
          <p:cNvPr id="2" name="图片 1"/>
          <p:cNvPicPr>
            <a:picLocks noChangeAspect="1"/>
          </p:cNvPicPr>
          <p:nvPr/>
        </p:nvPicPr>
        <p:blipFill>
          <a:blip r:embed="rId4"/>
          <a:srcRect l="9214" r="24375"/>
          <a:stretch>
            <a:fillRect/>
          </a:stretch>
        </p:blipFill>
        <p:spPr>
          <a:xfrm>
            <a:off x="1548765" y="1052195"/>
            <a:ext cx="6198870" cy="5251450"/>
          </a:xfrm>
          <a:prstGeom prst="rect">
            <a:avLst/>
          </a:prstGeom>
        </p:spPr>
      </p:pic>
      <p:sp>
        <p:nvSpPr>
          <p:cNvPr id="7" name="Rectangle 6"/>
          <p:cNvSpPr/>
          <p:nvPr/>
        </p:nvSpPr>
        <p:spPr bwMode="auto">
          <a:xfrm>
            <a:off x="457200" y="2743200"/>
            <a:ext cx="8382000" cy="985838"/>
          </a:xfrm>
          <a:prstGeom prst="rect">
            <a:avLst/>
          </a:prstGeom>
          <a:solidFill>
            <a:schemeClr val="bg1"/>
          </a:solidFill>
          <a:ln w="38100" cap="flat" cmpd="sng" algn="ctr">
            <a:solidFill>
              <a:schemeClr val="bg1">
                <a:lumMod val="50000"/>
              </a:schemeClr>
            </a:solidFill>
            <a:prstDash val="solid"/>
            <a:round/>
            <a:headEnd type="none" w="med" len="med"/>
            <a:tailEnd type="none" w="med" len="med"/>
          </a:ln>
          <a:effectLst/>
        </p:spPr>
        <p:txBody>
          <a:bodyPr/>
          <a:lstStyle/>
          <a:p>
            <a:pPr>
              <a:defRPr/>
            </a:pPr>
            <a:endParaRPr lang="en-US" dirty="0">
              <a:latin typeface="Arial" panose="020B0604020202020204" pitchFamily="34" charset="0"/>
              <a:ea typeface="MS PGothic" panose="020B0600070205080204" pitchFamily="34" charset="-128"/>
            </a:endParaRPr>
          </a:p>
        </p:txBody>
      </p:sp>
      <p:sp>
        <p:nvSpPr>
          <p:cNvPr id="8" name="TextBox 7"/>
          <p:cNvSpPr txBox="1"/>
          <p:nvPr/>
        </p:nvSpPr>
        <p:spPr>
          <a:xfrm>
            <a:off x="685800" y="2819400"/>
            <a:ext cx="8001000" cy="646331"/>
          </a:xfrm>
          <a:prstGeom prst="rect">
            <a:avLst/>
          </a:prstGeom>
          <a:noFill/>
        </p:spPr>
        <p:txBody>
          <a:bodyPr>
            <a:spAutoFit/>
          </a:bodyPr>
          <a:lstStyle/>
          <a:p>
            <a:pPr algn="ctr">
              <a:defRPr/>
            </a:pPr>
            <a:r>
              <a:rPr lang="en-US" sz="3600" dirty="0" smtClean="0">
                <a:solidFill>
                  <a:schemeClr val="bg1">
                    <a:lumMod val="50000"/>
                  </a:schemeClr>
                </a:solidFill>
                <a:effectLst>
                  <a:outerShdw blurRad="38100" dist="38100" dir="2700000" algn="tl">
                    <a:srgbClr val="000000">
                      <a:alpha val="43137"/>
                    </a:srgbClr>
                  </a:outerShdw>
                </a:effectLst>
                <a:hlinkClick r:id="rId5"/>
              </a:rPr>
              <a:t>www.facebook.com/leoclub</a:t>
            </a:r>
            <a:r>
              <a:rPr lang="en-US" altLang="zh-TW" sz="3600" dirty="0" smtClean="0">
                <a:solidFill>
                  <a:schemeClr val="bg1">
                    <a:lumMod val="50000"/>
                  </a:schemeClr>
                </a:solidFill>
                <a:effectLst>
                  <a:outerShdw blurRad="38100" dist="38100" dir="2700000" algn="tl">
                    <a:srgbClr val="000000">
                      <a:alpha val="43137"/>
                    </a:srgbClr>
                  </a:outerShdw>
                </a:effectLst>
                <a:hlinkClick r:id="rId5"/>
              </a:rPr>
              <a:t>d303</a:t>
            </a:r>
            <a:r>
              <a:rPr lang="en-US" sz="3600" dirty="0" smtClean="0">
                <a:solidFill>
                  <a:schemeClr val="bg1">
                    <a:lumMod val="50000"/>
                  </a:schemeClr>
                </a:solidFill>
                <a:effectLst>
                  <a:outerShdw blurRad="38100" dist="38100" dir="2700000" algn="tl">
                    <a:srgbClr val="000000">
                      <a:alpha val="43137"/>
                    </a:srgbClr>
                  </a:outerShdw>
                </a:effectLst>
              </a:rPr>
              <a:t> </a:t>
            </a:r>
            <a:endParaRPr lang="en-US" sz="3600" dirty="0">
              <a:solidFill>
                <a:schemeClr val="bg1">
                  <a:lumMod val="50000"/>
                </a:schemeClr>
              </a:solidFill>
              <a:effectLst>
                <a:outerShdw blurRad="38100" dist="38100" dir="2700000" algn="tl">
                  <a:srgbClr val="000000">
                    <a:alpha val="43137"/>
                  </a:srgbClr>
                </a:outerShdw>
              </a:effectLst>
            </a:endParaRPr>
          </a:p>
        </p:txBody>
      </p:sp>
      <p:pic>
        <p:nvPicPr>
          <p:cNvPr id="4" name="圖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01080" y="6028055"/>
            <a:ext cx="2846705" cy="6311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7" descr="bg_leo_interior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557020" y="3694430"/>
            <a:ext cx="6030595" cy="922020"/>
          </a:xfrm>
          <a:prstGeom prst="rect">
            <a:avLst/>
          </a:prstGeom>
        </p:spPr>
        <p:txBody>
          <a:bodyPr wrap="square">
            <a:spAutoFit/>
          </a:bodyPr>
          <a:lstStyle/>
          <a:p>
            <a:pPr>
              <a:spcBef>
                <a:spcPts val="0"/>
              </a:spcBef>
              <a:spcAft>
                <a:spcPts val="1600"/>
              </a:spcAft>
            </a:pPr>
            <a:r>
              <a:rPr lang="zh-TW" altLang="en-US" sz="5400" b="1" dirty="0" smtClean="0">
                <a:solidFill>
                  <a:srgbClr val="CC0000"/>
                </a:solidFill>
                <a:latin typeface="Source Code Pro"/>
              </a:rPr>
              <a:t>青年獅子會</a:t>
            </a:r>
            <a:r>
              <a:rPr lang="zh-TW" altLang="en-US" sz="5400" b="1" dirty="0">
                <a:solidFill>
                  <a:srgbClr val="CC0000"/>
                </a:solidFill>
                <a:latin typeface="Source Code Pro"/>
              </a:rPr>
              <a:t>是</a:t>
            </a:r>
            <a:r>
              <a:rPr lang="zh-TW" altLang="en-US" sz="5400" b="1" dirty="0" smtClean="0">
                <a:solidFill>
                  <a:srgbClr val="CC0000"/>
                </a:solidFill>
                <a:latin typeface="Source Code Pro"/>
              </a:rPr>
              <a:t>什麼</a:t>
            </a:r>
            <a:r>
              <a:rPr lang="en-US" altLang="zh-TW" sz="5400" b="1" dirty="0">
                <a:solidFill>
                  <a:srgbClr val="CC0000"/>
                </a:solidFill>
                <a:latin typeface="Source Code Pro"/>
              </a:rPr>
              <a:t>?</a:t>
            </a:r>
            <a:endParaRPr lang="zh-TW" altLang="en-US" sz="5400" dirty="0"/>
          </a:p>
        </p:txBody>
      </p:sp>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5874078"/>
            <a:ext cx="3540718" cy="784858"/>
          </a:xfrm>
          <a:prstGeom prst="rect">
            <a:avLst/>
          </a:prstGeom>
        </p:spPr>
      </p:pic>
      <p:pic>
        <p:nvPicPr>
          <p:cNvPr id="2050" name="Picture 2" descr="LEO CLUBçåçæå°çµæ"/>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67100" y="1392467"/>
            <a:ext cx="2209800" cy="21379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bg_leo_interior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763"/>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Rectangle 4"/>
          <p:cNvSpPr>
            <a:spLocks noGrp="1" noChangeArrowheads="1"/>
          </p:cNvSpPr>
          <p:nvPr>
            <p:ph type="title"/>
          </p:nvPr>
        </p:nvSpPr>
        <p:spPr>
          <a:xfrm>
            <a:off x="4419599" y="228600"/>
            <a:ext cx="4390845" cy="1066800"/>
          </a:xfrm>
          <a:noFill/>
        </p:spPr>
        <p:txBody>
          <a:bodyPr anchor="b"/>
          <a:lstStyle/>
          <a:p>
            <a:pPr algn="r" eaLnBrk="1" hangingPunct="1">
              <a:lnSpc>
                <a:spcPct val="90000"/>
              </a:lnSpc>
            </a:pPr>
            <a:r>
              <a:rPr lang="en-US" altLang="en-US" sz="3200" dirty="0" smtClean="0">
                <a:solidFill>
                  <a:srgbClr val="0070C0"/>
                </a:solidFill>
              </a:rPr>
              <a:t>Instagram</a:t>
            </a:r>
            <a:endParaRPr lang="en-US" altLang="en-US" dirty="0" smtClean="0">
              <a:solidFill>
                <a:srgbClr val="0070C0"/>
              </a:solidFill>
            </a:endParaRPr>
          </a:p>
        </p:txBody>
      </p:sp>
      <p:pic>
        <p:nvPicPr>
          <p:cNvPr id="4"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1080" y="6028055"/>
            <a:ext cx="2846705" cy="631190"/>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1080" y="628649"/>
            <a:ext cx="734786" cy="734786"/>
          </a:xfrm>
          <a:prstGeom prst="rect">
            <a:avLst/>
          </a:prstGeom>
        </p:spPr>
      </p:pic>
      <p:pic>
        <p:nvPicPr>
          <p:cNvPr id="5" name="圖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6278" y="751114"/>
            <a:ext cx="3011444" cy="5355772"/>
          </a:xfrm>
          <a:prstGeom prst="rect">
            <a:avLst/>
          </a:prstGeom>
        </p:spPr>
      </p:pic>
      <p:sp>
        <p:nvSpPr>
          <p:cNvPr id="7" name="Rectangle 6"/>
          <p:cNvSpPr/>
          <p:nvPr/>
        </p:nvSpPr>
        <p:spPr bwMode="auto">
          <a:xfrm>
            <a:off x="457200" y="2743200"/>
            <a:ext cx="8382000" cy="985838"/>
          </a:xfrm>
          <a:prstGeom prst="rect">
            <a:avLst/>
          </a:prstGeom>
          <a:solidFill>
            <a:schemeClr val="bg1"/>
          </a:solidFill>
          <a:ln w="38100" cap="flat" cmpd="sng" algn="ctr">
            <a:solidFill>
              <a:schemeClr val="bg1">
                <a:lumMod val="50000"/>
              </a:schemeClr>
            </a:solidFill>
            <a:prstDash val="solid"/>
            <a:round/>
            <a:headEnd type="none" w="med" len="med"/>
            <a:tailEnd type="none" w="med" len="med"/>
          </a:ln>
          <a:effectLst/>
        </p:spPr>
        <p:txBody>
          <a:bodyPr/>
          <a:lstStyle/>
          <a:p>
            <a:pPr>
              <a:defRPr/>
            </a:pPr>
            <a:endParaRPr lang="en-US" dirty="0">
              <a:latin typeface="Arial" panose="020B0604020202020204" pitchFamily="34" charset="0"/>
              <a:ea typeface="MS PGothic" panose="020B0600070205080204" pitchFamily="34" charset="-128"/>
            </a:endParaRPr>
          </a:p>
        </p:txBody>
      </p:sp>
      <p:sp>
        <p:nvSpPr>
          <p:cNvPr id="8" name="TextBox 7"/>
          <p:cNvSpPr txBox="1"/>
          <p:nvPr/>
        </p:nvSpPr>
        <p:spPr>
          <a:xfrm>
            <a:off x="685800" y="2819400"/>
            <a:ext cx="8001000" cy="830997"/>
          </a:xfrm>
          <a:prstGeom prst="rect">
            <a:avLst/>
          </a:prstGeom>
          <a:noFill/>
        </p:spPr>
        <p:txBody>
          <a:bodyPr>
            <a:spAutoFit/>
          </a:bodyPr>
          <a:lstStyle/>
          <a:p>
            <a:pPr algn="ctr">
              <a:defRPr/>
            </a:pPr>
            <a:r>
              <a:rPr lang="en-US" altLang="zh-TW" sz="4800" u="sng" dirty="0" smtClean="0">
                <a:solidFill>
                  <a:srgbClr val="00B050"/>
                </a:solidFill>
                <a:effectLst>
                  <a:outerShdw blurRad="38100" dist="38100" dir="2700000" algn="tl">
                    <a:srgbClr val="000000">
                      <a:alpha val="43137"/>
                    </a:srgbClr>
                  </a:outerShdw>
                </a:effectLst>
              </a:rPr>
              <a:t>@LEOCLUBD303</a:t>
            </a:r>
            <a:r>
              <a:rPr lang="en-US" sz="4800" u="sng" dirty="0" smtClean="0">
                <a:solidFill>
                  <a:schemeClr val="bg1">
                    <a:lumMod val="50000"/>
                  </a:schemeClr>
                </a:solidFill>
                <a:effectLst>
                  <a:outerShdw blurRad="38100" dist="38100" dir="2700000" algn="tl">
                    <a:srgbClr val="000000">
                      <a:alpha val="43137"/>
                    </a:srgbClr>
                  </a:outerShdw>
                </a:effectLst>
              </a:rPr>
              <a:t> </a:t>
            </a:r>
            <a:endParaRPr lang="en-US" sz="4800" u="sng" dirty="0">
              <a:solidFill>
                <a:schemeClr val="bg1">
                  <a:lumMod val="5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bg_leo_interior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763"/>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4"/>
          <p:cNvSpPr>
            <a:spLocks noGrp="1" noChangeArrowheads="1"/>
          </p:cNvSpPr>
          <p:nvPr>
            <p:ph type="title"/>
          </p:nvPr>
        </p:nvSpPr>
        <p:spPr>
          <a:xfrm>
            <a:off x="1219200" y="381000"/>
            <a:ext cx="6324600" cy="762000"/>
          </a:xfrm>
          <a:noFill/>
        </p:spPr>
        <p:txBody>
          <a:bodyPr anchor="b"/>
          <a:lstStyle/>
          <a:p>
            <a:pPr algn="r" eaLnBrk="1" hangingPunct="1">
              <a:lnSpc>
                <a:spcPct val="90000"/>
              </a:lnSpc>
            </a:pPr>
            <a:r>
              <a:rPr lang="zh-TW" altLang="en-US" sz="3200" dirty="0" smtClean="0">
                <a:solidFill>
                  <a:srgbClr val="0070C0"/>
                </a:solidFill>
              </a:rPr>
              <a:t>青獅區會網頁</a:t>
            </a:r>
          </a:p>
        </p:txBody>
      </p:sp>
      <p:pic>
        <p:nvPicPr>
          <p:cNvPr id="4"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5874078"/>
            <a:ext cx="3540718" cy="784858"/>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6629" y="1191589"/>
            <a:ext cx="4180114" cy="5074898"/>
          </a:xfrm>
          <a:prstGeom prst="rect">
            <a:avLst/>
          </a:prstGeom>
        </p:spPr>
      </p:pic>
      <p:sp>
        <p:nvSpPr>
          <p:cNvPr id="6" name="Rectangle 6"/>
          <p:cNvSpPr/>
          <p:nvPr/>
        </p:nvSpPr>
        <p:spPr bwMode="auto">
          <a:xfrm>
            <a:off x="457200" y="2743200"/>
            <a:ext cx="8382000" cy="985838"/>
          </a:xfrm>
          <a:prstGeom prst="rect">
            <a:avLst/>
          </a:prstGeom>
          <a:solidFill>
            <a:schemeClr val="bg1"/>
          </a:solidFill>
          <a:ln w="38100" cap="flat" cmpd="sng" algn="ctr">
            <a:solidFill>
              <a:schemeClr val="bg1">
                <a:lumMod val="50000"/>
              </a:schemeClr>
            </a:solidFill>
            <a:prstDash val="solid"/>
            <a:round/>
            <a:headEnd type="none" w="med" len="med"/>
            <a:tailEnd type="none" w="med" len="med"/>
          </a:ln>
          <a:effectLst/>
        </p:spPr>
        <p:txBody>
          <a:bodyPr/>
          <a:lstStyle/>
          <a:p>
            <a:pPr>
              <a:defRPr/>
            </a:pPr>
            <a:endParaRPr lang="en-US" dirty="0">
              <a:latin typeface="Arial" panose="020B0604020202020204" pitchFamily="34" charset="0"/>
              <a:ea typeface="MS PGothic" panose="020B0600070205080204" pitchFamily="34" charset="-128"/>
            </a:endParaRPr>
          </a:p>
        </p:txBody>
      </p:sp>
      <p:sp>
        <p:nvSpPr>
          <p:cNvPr id="7" name="TextBox 7"/>
          <p:cNvSpPr txBox="1"/>
          <p:nvPr/>
        </p:nvSpPr>
        <p:spPr>
          <a:xfrm>
            <a:off x="685800" y="2819400"/>
            <a:ext cx="8001000" cy="830997"/>
          </a:xfrm>
          <a:prstGeom prst="rect">
            <a:avLst/>
          </a:prstGeom>
          <a:noFill/>
        </p:spPr>
        <p:txBody>
          <a:bodyPr>
            <a:spAutoFit/>
          </a:bodyPr>
          <a:lstStyle/>
          <a:p>
            <a:pPr algn="ctr">
              <a:defRPr/>
            </a:pPr>
            <a:r>
              <a:rPr lang="en-US" sz="4800" dirty="0" smtClean="0">
                <a:solidFill>
                  <a:schemeClr val="bg1">
                    <a:lumMod val="50000"/>
                  </a:schemeClr>
                </a:solidFill>
                <a:effectLst>
                  <a:outerShdw blurRad="38100" dist="38100" dir="2700000" algn="tl">
                    <a:srgbClr val="000000">
                      <a:alpha val="43137"/>
                    </a:srgbClr>
                  </a:outerShdw>
                </a:effectLst>
                <a:hlinkClick r:id="rId6"/>
              </a:rPr>
              <a:t>http://www.leod303.org</a:t>
            </a:r>
            <a:endParaRPr lang="en-US" sz="4800" dirty="0">
              <a:solidFill>
                <a:schemeClr val="bg1">
                  <a:lumMod val="5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descr="bg_leo_interior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156" y="290930"/>
            <a:ext cx="1107688" cy="623470"/>
          </a:xfrm>
          <a:prstGeom prst="rect">
            <a:avLst/>
          </a:prstGeom>
        </p:spPr>
      </p:pic>
      <p:graphicFrame>
        <p:nvGraphicFramePr>
          <p:cNvPr id="10" name="Diagram 1"/>
          <p:cNvGraphicFramePr/>
          <p:nvPr/>
        </p:nvGraphicFramePr>
        <p:xfrm>
          <a:off x="76200" y="602665"/>
          <a:ext cx="9067800" cy="5867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圖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07025" y="5874078"/>
            <a:ext cx="3540718" cy="78485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bg_leo_interior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763"/>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219200" y="1882676"/>
            <a:ext cx="7010400" cy="2306955"/>
          </a:xfrm>
          <a:prstGeom prst="rect">
            <a:avLst/>
          </a:prstGeom>
        </p:spPr>
        <p:txBody>
          <a:bodyPr wrap="square">
            <a:spAutoFit/>
          </a:bodyPr>
          <a:lstStyle/>
          <a:p>
            <a:r>
              <a:rPr lang="en-US" altLang="zh-TW" sz="3600" dirty="0" smtClean="0">
                <a:latin typeface="FZY3B--B51-0"/>
              </a:rPr>
              <a:t>- </a:t>
            </a:r>
            <a:r>
              <a:rPr lang="zh-TW" altLang="en-US" sz="3600" dirty="0">
                <a:latin typeface="FZY3B--B51-0"/>
              </a:rPr>
              <a:t>年齡界乎</a:t>
            </a:r>
            <a:r>
              <a:rPr lang="en-US" altLang="zh-TW" sz="3600" dirty="0" smtClean="0">
                <a:latin typeface="全真簡細仿" panose="02010609000101010101" charset="0"/>
                <a:ea typeface="全真簡細仿" panose="02010609000101010101" charset="0"/>
                <a:cs typeface="全真簡細仿" panose="02010609000101010101" charset="0"/>
              </a:rPr>
              <a:t>18</a:t>
            </a:r>
            <a:r>
              <a:rPr lang="zh-TW" altLang="en-US" sz="3600" dirty="0" smtClean="0">
                <a:latin typeface="全真簡細仿" panose="02010609000101010101" charset="0"/>
                <a:ea typeface="全真簡細仿" panose="02010609000101010101" charset="0"/>
                <a:cs typeface="全真簡細仿" panose="02010609000101010101" charset="0"/>
              </a:rPr>
              <a:t>至</a:t>
            </a:r>
            <a:r>
              <a:rPr lang="en-US" altLang="zh-TW" sz="3600" dirty="0" smtClean="0">
                <a:latin typeface="全真簡細仿" panose="02010609000101010101" charset="0"/>
                <a:ea typeface="全真簡細仿" panose="02010609000101010101" charset="0"/>
                <a:cs typeface="全真簡細仿" panose="02010609000101010101" charset="0"/>
              </a:rPr>
              <a:t>30</a:t>
            </a:r>
            <a:r>
              <a:rPr lang="zh-TW" altLang="en-US" sz="3600" dirty="0" smtClean="0">
                <a:latin typeface="FZY3B--B51-0"/>
              </a:rPr>
              <a:t>歲</a:t>
            </a:r>
            <a:endParaRPr lang="zh-TW" altLang="en-US" sz="3600" dirty="0">
              <a:latin typeface="FZY3B--B51-0"/>
            </a:endParaRPr>
          </a:p>
          <a:p>
            <a:r>
              <a:rPr lang="en-US" altLang="zh-TW" sz="3600" dirty="0">
                <a:latin typeface="FZY3B--B51-0"/>
              </a:rPr>
              <a:t>- </a:t>
            </a:r>
            <a:r>
              <a:rPr lang="zh-TW" altLang="en-US" sz="3600" dirty="0">
                <a:latin typeface="FZY3B--B51-0"/>
              </a:rPr>
              <a:t>有志參與社會義工服務</a:t>
            </a:r>
          </a:p>
          <a:p>
            <a:r>
              <a:rPr lang="en-US" altLang="zh-TW" sz="3600" dirty="0">
                <a:latin typeface="FZY3B--B51-0"/>
              </a:rPr>
              <a:t>- </a:t>
            </a:r>
            <a:r>
              <a:rPr lang="zh-TW" altLang="en-US" sz="3600" dirty="0">
                <a:latin typeface="FZY3B--B51-0"/>
              </a:rPr>
              <a:t>願意培養領袖才能</a:t>
            </a:r>
          </a:p>
          <a:p>
            <a:r>
              <a:rPr lang="en-US" altLang="zh-TW" sz="3600" dirty="0">
                <a:latin typeface="FZY3B--B51-0"/>
              </a:rPr>
              <a:t>- </a:t>
            </a:r>
            <a:r>
              <a:rPr lang="zh-TW" altLang="en-US" sz="3600" dirty="0">
                <a:latin typeface="FZY3B--B51-0"/>
              </a:rPr>
              <a:t>主動爭取機會籌備各種</a:t>
            </a:r>
            <a:r>
              <a:rPr lang="zh-TW" altLang="en-US" sz="3600" dirty="0" smtClean="0">
                <a:latin typeface="FZY3B--B51-0"/>
              </a:rPr>
              <a:t>大型活動</a:t>
            </a:r>
            <a:endParaRPr lang="zh-TW" altLang="en-US" sz="3600" dirty="0">
              <a:latin typeface="FZY3B--B51-0"/>
            </a:endParaRPr>
          </a:p>
        </p:txBody>
      </p:sp>
      <p:sp>
        <p:nvSpPr>
          <p:cNvPr id="3" name="標題 2"/>
          <p:cNvSpPr>
            <a:spLocks noGrp="1"/>
          </p:cNvSpPr>
          <p:nvPr>
            <p:ph type="title"/>
          </p:nvPr>
        </p:nvSpPr>
        <p:spPr/>
        <p:txBody>
          <a:bodyPr/>
          <a:lstStyle/>
          <a:p>
            <a:r>
              <a:rPr lang="zh-TW" altLang="en-US" dirty="0" smtClean="0">
                <a:solidFill>
                  <a:srgbClr val="7030A0"/>
                </a:solidFill>
                <a:latin typeface="華康超明體" panose="02020C09000000000000" pitchFamily="49" charset="-120"/>
                <a:ea typeface="華康超明體" panose="02020C09000000000000" pitchFamily="49" charset="-120"/>
              </a:rPr>
              <a:t>入會資格</a:t>
            </a:r>
            <a:endParaRPr lang="zh-TW" altLang="en-US" dirty="0">
              <a:solidFill>
                <a:srgbClr val="7030A0"/>
              </a:solidFill>
              <a:latin typeface="華康超明體" panose="02020C09000000000000" pitchFamily="49" charset="-120"/>
              <a:ea typeface="華康超明體" panose="02020C09000000000000" pitchFamily="49" charset="-120"/>
            </a:endParaRPr>
          </a:p>
        </p:txBody>
      </p:sp>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4187445"/>
            <a:ext cx="2782830" cy="2554229"/>
          </a:xfrm>
          <a:prstGeom prst="rect">
            <a:avLst/>
          </a:prstGeom>
        </p:spPr>
      </p:pic>
      <p:pic>
        <p:nvPicPr>
          <p:cNvPr id="6" name="圖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7025" y="5874078"/>
            <a:ext cx="3540718" cy="78485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7" descr="bg_leo_interior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a:xfrm>
            <a:off x="609600" y="1292860"/>
            <a:ext cx="8196580" cy="7311390"/>
          </a:xfrm>
          <a:prstGeom prst="rect">
            <a:avLst/>
          </a:prstGeom>
          <a:noFill/>
        </p:spPr>
        <p:txBody>
          <a:bodyPr wrap="square" rtlCol="0">
            <a:spAutoFit/>
          </a:bodyPr>
          <a:lstStyle/>
          <a:p>
            <a:pPr marL="0" indent="0" algn="l">
              <a:spcBef>
                <a:spcPct val="20000"/>
              </a:spcBef>
              <a:buClrTx/>
              <a:buSzTx/>
              <a:buFont typeface="Arial" panose="020B0604020202020204" pitchFamily="34" charset="0"/>
              <a:buNone/>
            </a:pPr>
            <a:r>
              <a:rPr lang="en-US" altLang="zh-TW" sz="1800" kern="0" dirty="0">
                <a:latin typeface="+mn-lt"/>
                <a:ea typeface="+mn-ea"/>
              </a:rPr>
              <a:t>青年獅子會是由</a:t>
            </a:r>
            <a:r>
              <a:rPr lang="en-US" altLang="zh-TW" sz="1800" kern="0" dirty="0">
                <a:latin typeface="+mn-lt"/>
                <a:ea typeface="+mn-ea"/>
                <a:sym typeface="+mn-ea"/>
              </a:rPr>
              <a:t>獅子會贊助成立的，是</a:t>
            </a:r>
            <a:r>
              <a:rPr lang="en-US" altLang="zh-TW" sz="1800" kern="0" dirty="0">
                <a:latin typeface="+mn-lt"/>
                <a:ea typeface="+mn-ea"/>
              </a:rPr>
              <a:t>一個國際性服務組織。香港及澳門隸屬於303區，至2020年3月為止，共有五十二間屬會，會員人數約一千人，年齡介乎十八至三十歲。</a:t>
            </a:r>
          </a:p>
          <a:p>
            <a:endParaRPr sz="2000" dirty="0"/>
          </a:p>
          <a:p>
            <a:pPr algn="l">
              <a:spcBef>
                <a:spcPct val="20000"/>
              </a:spcBef>
              <a:buClrTx/>
              <a:buSzTx/>
              <a:buFont typeface="Arial" panose="020B0604020202020204" pitchFamily="34" charset="0"/>
            </a:pPr>
            <a:r>
              <a:rPr lang="en-US" altLang="zh-TW" sz="1800" b="1" kern="0" dirty="0">
                <a:latin typeface="+mn-lt"/>
                <a:ea typeface="+mn-ea"/>
              </a:rPr>
              <a:t>青獅 LEO 代表著三個重要的意義：</a:t>
            </a:r>
          </a:p>
          <a:p>
            <a:pPr algn="ctr">
              <a:spcBef>
                <a:spcPts val="0"/>
              </a:spcBef>
              <a:spcAft>
                <a:spcPts val="1800"/>
              </a:spcAft>
              <a:defRPr/>
            </a:pPr>
            <a:r>
              <a:rPr lang="en-US" altLang="zh-TW" sz="2800" b="1" kern="0" dirty="0" smtClean="0">
                <a:solidFill>
                  <a:srgbClr val="F14619"/>
                </a:solidFill>
              </a:rPr>
              <a:t>L</a:t>
            </a:r>
            <a:r>
              <a:rPr lang="en-US" altLang="zh-TW" sz="2000" kern="0" dirty="0" smtClean="0"/>
              <a:t>eadership:</a:t>
            </a:r>
            <a:r>
              <a:rPr lang="zh-TW" altLang="en-US" sz="2000" dirty="0">
                <a:latin typeface="Arial" panose="020B0604020202020204" pitchFamily="34" charset="0"/>
                <a:ea typeface="MS PGothic" panose="020B0600070205080204" pitchFamily="34" charset="-128"/>
              </a:rPr>
              <a:t>領袖才能</a:t>
            </a:r>
            <a:endParaRPr lang="en-US" altLang="zh-TW" sz="2000" dirty="0">
              <a:latin typeface="Arial" panose="020B0604020202020204" pitchFamily="34" charset="0"/>
              <a:ea typeface="MS PGothic" panose="020B0600070205080204" pitchFamily="34" charset="-128"/>
            </a:endParaRPr>
          </a:p>
          <a:p>
            <a:pPr algn="ctr">
              <a:spcBef>
                <a:spcPts val="0"/>
              </a:spcBef>
              <a:spcAft>
                <a:spcPts val="1800"/>
              </a:spcAft>
              <a:defRPr/>
            </a:pPr>
            <a:r>
              <a:rPr lang="en-US" altLang="zh-TW" sz="2800" b="1" kern="0" dirty="0" smtClean="0">
                <a:solidFill>
                  <a:srgbClr val="F14619"/>
                </a:solidFill>
              </a:rPr>
              <a:t>E</a:t>
            </a:r>
            <a:r>
              <a:rPr lang="en-US" altLang="zh-TW" sz="2000" kern="0" dirty="0" smtClean="0"/>
              <a:t>xperience</a:t>
            </a:r>
            <a:r>
              <a:rPr lang="en-US" altLang="zh-TW" sz="2000" dirty="0" smtClean="0">
                <a:latin typeface="Arial" panose="020B0604020202020204" pitchFamily="34" charset="0"/>
                <a:ea typeface="MS PGothic" panose="020B0600070205080204" pitchFamily="34" charset="-128"/>
              </a:rPr>
              <a:t>:</a:t>
            </a:r>
            <a:r>
              <a:rPr lang="zh-TW" altLang="en-US" sz="2000" dirty="0" smtClean="0">
                <a:latin typeface="Arial" panose="020B0604020202020204" pitchFamily="34" charset="0"/>
                <a:ea typeface="MS PGothic" panose="020B0600070205080204" pitchFamily="34" charset="-128"/>
              </a:rPr>
              <a:t>經驗</a:t>
            </a:r>
            <a:endParaRPr lang="en-US" altLang="zh-TW" sz="2000" dirty="0" smtClean="0">
              <a:latin typeface="Arial" panose="020B0604020202020204" pitchFamily="34" charset="0"/>
              <a:ea typeface="MS PGothic" panose="020B0600070205080204" pitchFamily="34" charset="-128"/>
            </a:endParaRPr>
          </a:p>
          <a:p>
            <a:pPr algn="ctr">
              <a:spcBef>
                <a:spcPts val="0"/>
              </a:spcBef>
              <a:spcAft>
                <a:spcPts val="1800"/>
              </a:spcAft>
              <a:defRPr/>
            </a:pPr>
            <a:r>
              <a:rPr lang="en-US" altLang="zh-TW" sz="2800" b="1" kern="0" dirty="0" smtClean="0">
                <a:solidFill>
                  <a:srgbClr val="F14619"/>
                </a:solidFill>
              </a:rPr>
              <a:t>O</a:t>
            </a:r>
            <a:r>
              <a:rPr lang="en-US" altLang="zh-TW" sz="2000" kern="0" dirty="0" smtClean="0"/>
              <a:t>pportunity</a:t>
            </a:r>
            <a:r>
              <a:rPr lang="en-US" altLang="zh-TW" sz="2000" dirty="0" smtClean="0">
                <a:latin typeface="Arial" panose="020B0604020202020204" pitchFamily="34" charset="0"/>
                <a:ea typeface="MS PGothic" panose="020B0600070205080204" pitchFamily="34" charset="-128"/>
              </a:rPr>
              <a:t>:</a:t>
            </a:r>
            <a:r>
              <a:rPr lang="zh-TW" altLang="en-US" sz="2000" dirty="0" smtClean="0">
                <a:latin typeface="Arial" panose="020B0604020202020204" pitchFamily="34" charset="0"/>
                <a:ea typeface="MS PGothic" panose="020B0600070205080204" pitchFamily="34" charset="-128"/>
              </a:rPr>
              <a:t>機會</a:t>
            </a:r>
            <a:endParaRPr lang="en-US" altLang="zh-TW" sz="2000" dirty="0">
              <a:latin typeface="Arial" panose="020B0604020202020204" pitchFamily="34" charset="0"/>
              <a:ea typeface="MS PGothic" panose="020B0600070205080204" pitchFamily="34" charset="-128"/>
            </a:endParaRPr>
          </a:p>
          <a:p>
            <a:r>
              <a:rPr lang="zh-TW" altLang="en-US" b="1" dirty="0">
                <a:latin typeface="華康瘦金體" panose="03000309000000000000" pitchFamily="65" charset="-120"/>
                <a:ea typeface="華康瘦金體" panose="03000309000000000000" pitchFamily="65" charset="-120"/>
              </a:rPr>
              <a:t>我們希望透過社會服務的機會，培養領袖才能，累積經驗和知識。歡迎你加入我們的行列！</a:t>
            </a:r>
          </a:p>
          <a:p>
            <a:r>
              <a:rPr lang="zh-TW" altLang="en-US" sz="1800" dirty="0"/>
              <a:t/>
            </a:r>
            <a:br>
              <a:rPr lang="zh-TW" altLang="en-US" sz="1800" dirty="0"/>
            </a:br>
            <a:endParaRPr lang="en-US" altLang="zh-TW" sz="1800" kern="0" dirty="0">
              <a:solidFill>
                <a:srgbClr val="81827C"/>
              </a:solidFill>
            </a:endParaRPr>
          </a:p>
          <a:p>
            <a:pPr marL="342900" indent="-342900">
              <a:spcBef>
                <a:spcPts val="600"/>
              </a:spcBef>
              <a:defRPr/>
            </a:pPr>
            <a:endParaRPr lang="en-US" altLang="zh-TW" sz="2800" kern="0" dirty="0">
              <a:solidFill>
                <a:srgbClr val="81827C"/>
              </a:solidFill>
            </a:endParaRPr>
          </a:p>
          <a:p>
            <a:pPr marL="342900" indent="-342900" eaLnBrk="1" hangingPunct="1">
              <a:spcBef>
                <a:spcPct val="20000"/>
              </a:spcBef>
              <a:defRPr/>
            </a:pPr>
            <a:endParaRPr lang="en-US" altLang="zh-TW" sz="2800" kern="0" dirty="0">
              <a:solidFill>
                <a:srgbClr val="81827C"/>
              </a:solidFill>
            </a:endParaRPr>
          </a:p>
          <a:p>
            <a:endParaRPr lang="zh-TW" altLang="en-US" sz="3200" dirty="0"/>
          </a:p>
          <a:p>
            <a:r>
              <a:rPr lang="zh-TW" altLang="en-US" sz="3200" dirty="0"/>
              <a:t/>
            </a:r>
            <a:br>
              <a:rPr lang="zh-TW" altLang="en-US" sz="3200" dirty="0"/>
            </a:br>
            <a:endParaRPr lang="zh-TW" altLang="en-US" sz="3000" dirty="0" smtClean="0"/>
          </a:p>
        </p:txBody>
      </p:sp>
      <p:pic>
        <p:nvPicPr>
          <p:cNvPr id="4"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5874078"/>
            <a:ext cx="3540718" cy="784858"/>
          </a:xfrm>
          <a:prstGeom prst="rect">
            <a:avLst/>
          </a:prstGeom>
        </p:spPr>
      </p:pic>
      <p:sp>
        <p:nvSpPr>
          <p:cNvPr id="5" name="標題 1"/>
          <p:cNvSpPr>
            <a:spLocks noGrp="1"/>
          </p:cNvSpPr>
          <p:nvPr/>
        </p:nvSpPr>
        <p:spPr>
          <a:xfrm>
            <a:off x="609600" y="637540"/>
            <a:ext cx="8382000" cy="457200"/>
          </a:xfrm>
          <a:prstGeom prst="rect">
            <a:avLst/>
          </a:prstGeom>
          <a:noFill/>
          <a:ln>
            <a:noFill/>
          </a:ln>
        </p:spPr>
        <p:txBody>
          <a:bodyPr vert="horz" wrap="square" lIns="91440" tIns="45720" rIns="91440" bIns="45720" numCol="1" anchor="ctr" anchorCtr="0" compatLnSpc="1"/>
          <a:lstStyle>
            <a:lvl1pPr algn="l" rtl="0" eaLnBrk="0" fontAlgn="base" hangingPunct="0">
              <a:spcBef>
                <a:spcPct val="0"/>
              </a:spcBef>
              <a:spcAft>
                <a:spcPct val="0"/>
              </a:spcAft>
              <a:defRPr lang="en-US" sz="2800" dirty="0">
                <a:solidFill>
                  <a:srgbClr val="00338D"/>
                </a:solidFill>
                <a:latin typeface="+mj-lt"/>
                <a:ea typeface="+mj-ea"/>
                <a:cs typeface="+mj-cs"/>
              </a:defRPr>
            </a:lvl1pPr>
            <a:lvl2pPr algn="l" rtl="0" eaLnBrk="0" fontAlgn="base" hangingPunct="0">
              <a:spcBef>
                <a:spcPct val="0"/>
              </a:spcBef>
              <a:spcAft>
                <a:spcPct val="0"/>
              </a:spcAft>
              <a:defRPr sz="2800">
                <a:solidFill>
                  <a:srgbClr val="00338D"/>
                </a:solidFill>
                <a:latin typeface="Arial" panose="020B0604020202020204" pitchFamily="34" charset="0"/>
              </a:defRPr>
            </a:lvl2pPr>
            <a:lvl3pPr algn="l" rtl="0" eaLnBrk="0" fontAlgn="base" hangingPunct="0">
              <a:spcBef>
                <a:spcPct val="0"/>
              </a:spcBef>
              <a:spcAft>
                <a:spcPct val="0"/>
              </a:spcAft>
              <a:defRPr sz="2800">
                <a:solidFill>
                  <a:srgbClr val="00338D"/>
                </a:solidFill>
                <a:latin typeface="Arial" panose="020B0604020202020204" pitchFamily="34" charset="0"/>
              </a:defRPr>
            </a:lvl3pPr>
            <a:lvl4pPr algn="l" rtl="0" eaLnBrk="0" fontAlgn="base" hangingPunct="0">
              <a:spcBef>
                <a:spcPct val="0"/>
              </a:spcBef>
              <a:spcAft>
                <a:spcPct val="0"/>
              </a:spcAft>
              <a:defRPr sz="2800">
                <a:solidFill>
                  <a:srgbClr val="00338D"/>
                </a:solidFill>
                <a:latin typeface="Arial" panose="020B0604020202020204" pitchFamily="34" charset="0"/>
              </a:defRPr>
            </a:lvl4pPr>
            <a:lvl5pPr algn="l" rtl="0" eaLnBrk="0" fontAlgn="base" hangingPunct="0">
              <a:spcBef>
                <a:spcPct val="0"/>
              </a:spcBef>
              <a:spcAft>
                <a:spcPct val="0"/>
              </a:spcAft>
              <a:defRPr sz="2800">
                <a:solidFill>
                  <a:srgbClr val="00338D"/>
                </a:solidFill>
                <a:latin typeface="Arial" panose="020B0604020202020204" pitchFamily="34" charset="0"/>
              </a:defRPr>
            </a:lvl5pPr>
            <a:lvl6pPr marL="457200" algn="l" rtl="0" fontAlgn="base">
              <a:spcBef>
                <a:spcPct val="0"/>
              </a:spcBef>
              <a:spcAft>
                <a:spcPct val="0"/>
              </a:spcAft>
              <a:defRPr sz="2400">
                <a:solidFill>
                  <a:schemeClr val="tx2"/>
                </a:solidFill>
                <a:latin typeface="Arial" panose="020B0604020202020204" pitchFamily="34" charset="0"/>
              </a:defRPr>
            </a:lvl6pPr>
            <a:lvl7pPr marL="914400" algn="l" rtl="0" fontAlgn="base">
              <a:spcBef>
                <a:spcPct val="0"/>
              </a:spcBef>
              <a:spcAft>
                <a:spcPct val="0"/>
              </a:spcAft>
              <a:defRPr sz="2400">
                <a:solidFill>
                  <a:schemeClr val="tx2"/>
                </a:solidFill>
                <a:latin typeface="Arial" panose="020B0604020202020204" pitchFamily="34" charset="0"/>
              </a:defRPr>
            </a:lvl7pPr>
            <a:lvl8pPr marL="1371600" algn="l" rtl="0" fontAlgn="base">
              <a:spcBef>
                <a:spcPct val="0"/>
              </a:spcBef>
              <a:spcAft>
                <a:spcPct val="0"/>
              </a:spcAft>
              <a:defRPr sz="2400">
                <a:solidFill>
                  <a:schemeClr val="tx2"/>
                </a:solidFill>
                <a:latin typeface="Arial" panose="020B0604020202020204" pitchFamily="34" charset="0"/>
              </a:defRPr>
            </a:lvl8pPr>
            <a:lvl9pPr marL="1828800" algn="l" rtl="0" fontAlgn="base">
              <a:spcBef>
                <a:spcPct val="0"/>
              </a:spcBef>
              <a:spcAft>
                <a:spcPct val="0"/>
              </a:spcAft>
              <a:defRPr sz="2400">
                <a:solidFill>
                  <a:schemeClr val="tx2"/>
                </a:solidFill>
                <a:latin typeface="Arial" panose="020B0604020202020204" pitchFamily="34" charset="0"/>
              </a:defRPr>
            </a:lvl9pPr>
          </a:lstStyle>
          <a:p>
            <a:r>
              <a:rPr lang="zh-TW" altLang="en-US" b="1" smtClean="0">
                <a:sym typeface="+mn-ea"/>
              </a:rPr>
              <a:t>青年獅子會的成立</a:t>
            </a:r>
            <a:endParaRPr lang="zh-TW" altLang="en-US"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bg_leo_interior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609600" y="637540"/>
            <a:ext cx="8382000" cy="457200"/>
          </a:xfrm>
        </p:spPr>
        <p:txBody>
          <a:bodyPr/>
          <a:lstStyle/>
          <a:p>
            <a:r>
              <a:rPr lang="zh-TW" altLang="en-US" b="1" dirty="0" smtClean="0"/>
              <a:t>青年獅子會與青年獅子區會</a:t>
            </a:r>
            <a:endParaRPr lang="zh-TW" altLang="en-US" b="1" dirty="0"/>
          </a:p>
        </p:txBody>
      </p:sp>
      <p:sp>
        <p:nvSpPr>
          <p:cNvPr id="3" name="內容版面配置區 2"/>
          <p:cNvSpPr>
            <a:spLocks noGrp="1"/>
          </p:cNvSpPr>
          <p:nvPr>
            <p:ph idx="1"/>
          </p:nvPr>
        </p:nvSpPr>
        <p:spPr>
          <a:xfrm>
            <a:off x="224790" y="1339850"/>
            <a:ext cx="8839200" cy="4434205"/>
          </a:xfrm>
        </p:spPr>
        <p:txBody>
          <a:bodyPr/>
          <a:lstStyle/>
          <a:p>
            <a:r>
              <a:rPr lang="en-US" altLang="zh-TW" sz="1800" dirty="0"/>
              <a:t>1968年，國際獅子總會會長伊雲士提出以輔導青少年活動列為當年主要服務項目，並建議全球各獅子會成立青少獅會。</a:t>
            </a:r>
          </a:p>
          <a:p>
            <a:endParaRPr lang="en-US" altLang="zh-TW" sz="1800" dirty="0"/>
          </a:p>
          <a:p>
            <a:r>
              <a:rPr lang="en-US" altLang="zh-TW" sz="1800" dirty="0"/>
              <a:t>303</a:t>
            </a:r>
            <a:r>
              <a:rPr lang="zh-TW" altLang="en-US" sz="1800" dirty="0"/>
              <a:t>區響應國際獅子總會，於</a:t>
            </a:r>
            <a:r>
              <a:rPr lang="en-US" altLang="zh-TW" sz="1800" dirty="0"/>
              <a:t>1968</a:t>
            </a:r>
            <a:r>
              <a:rPr lang="zh-TW" altLang="en-US" sz="1800" dirty="0"/>
              <a:t>年</a:t>
            </a:r>
            <a:r>
              <a:rPr lang="en-US" altLang="zh-TW" sz="1800" dirty="0"/>
              <a:t>12</a:t>
            </a:r>
            <a:r>
              <a:rPr lang="zh-TW" altLang="en-US" sz="1800" dirty="0"/>
              <a:t>月成立了太平山青年獅子會</a:t>
            </a:r>
            <a:r>
              <a:rPr lang="en-US" altLang="zh-TW" sz="1800" dirty="0"/>
              <a:t>Leo Club of Tai Ping Shan </a:t>
            </a:r>
            <a:r>
              <a:rPr lang="zh-TW" altLang="en-US" sz="1800" dirty="0"/>
              <a:t>及香港青年獅子會（主會） </a:t>
            </a:r>
            <a:r>
              <a:rPr lang="en-US" altLang="zh-TW" sz="1800" dirty="0"/>
              <a:t>Leo Club of Hong Kong (Host)</a:t>
            </a:r>
            <a:r>
              <a:rPr lang="zh-TW" altLang="en-US" sz="1800" dirty="0"/>
              <a:t>。太平山少獅會為全球第一間以中文為主的青年獅子會正式成立。</a:t>
            </a:r>
          </a:p>
          <a:p>
            <a:pPr marL="0" indent="0">
              <a:buNone/>
            </a:pPr>
            <a:endParaRPr lang="zh-TW" altLang="en-US" sz="1800" dirty="0"/>
          </a:p>
          <a:p>
            <a:r>
              <a:rPr lang="zh-TW" altLang="en-US" sz="1800" dirty="0"/>
              <a:t>至</a:t>
            </a:r>
            <a:r>
              <a:rPr lang="en-US" altLang="zh-TW" sz="1800" dirty="0"/>
              <a:t>1978</a:t>
            </a:r>
            <a:r>
              <a:rPr lang="zh-TW" altLang="en-US" sz="1800" dirty="0"/>
              <a:t>年，</a:t>
            </a:r>
            <a:r>
              <a:rPr lang="en-US" altLang="zh-TW" sz="1800" dirty="0"/>
              <a:t>303</a:t>
            </a:r>
            <a:r>
              <a:rPr lang="zh-TW" altLang="en-US" sz="1800" dirty="0"/>
              <a:t>區擁有</a:t>
            </a:r>
            <a:r>
              <a:rPr lang="en-US" altLang="zh-TW" sz="1800" dirty="0"/>
              <a:t>6</a:t>
            </a:r>
            <a:r>
              <a:rPr lang="zh-TW" altLang="en-US" sz="1800" dirty="0"/>
              <a:t>間青年獅子會，因此可以成立區會，組成一個行政架構以在區内推進青少獅會活動。</a:t>
            </a:r>
          </a:p>
          <a:p>
            <a:endParaRPr lang="zh-TW" altLang="en-US" sz="1800" dirty="0"/>
          </a:p>
          <a:p>
            <a:r>
              <a:rPr lang="zh-TW" altLang="en-US" sz="1800" dirty="0"/>
              <a:t>經過約一年的籌組，國際獅子總會中國港澳</a:t>
            </a:r>
            <a:r>
              <a:rPr lang="en-US" altLang="zh-TW" sz="1800" dirty="0"/>
              <a:t>303</a:t>
            </a:r>
            <a:r>
              <a:rPr lang="zh-TW" altLang="en-US" sz="1800" dirty="0"/>
              <a:t>區青年獅子區會於</a:t>
            </a:r>
            <a:r>
              <a:rPr lang="en-US" altLang="zh-TW" sz="1800" dirty="0"/>
              <a:t>1979</a:t>
            </a:r>
            <a:r>
              <a:rPr lang="zh-TW" altLang="en-US" sz="1800" dirty="0"/>
              <a:t>年</a:t>
            </a:r>
            <a:r>
              <a:rPr lang="en-US" altLang="zh-TW" sz="1800" dirty="0"/>
              <a:t>6</a:t>
            </a:r>
            <a:r>
              <a:rPr lang="zh-TW" altLang="en-US" sz="1800" dirty="0"/>
              <a:t>月</a:t>
            </a:r>
            <a:r>
              <a:rPr lang="en-US" altLang="zh-TW" sz="1800" dirty="0"/>
              <a:t>17</a:t>
            </a:r>
            <a:r>
              <a:rPr lang="zh-TW" altLang="en-US" sz="1800" dirty="0"/>
              <a:t>日，首任區會長為葉錦添青獅。</a:t>
            </a:r>
          </a:p>
          <a:p>
            <a:pPr marL="0" indent="0">
              <a:buNone/>
            </a:pPr>
            <a:endParaRPr lang="zh-TW" altLang="en-US" sz="1800" dirty="0"/>
          </a:p>
          <a:p>
            <a:r>
              <a:rPr lang="zh-TW" altLang="en-US" sz="1800" dirty="0"/>
              <a:t>青年獅子會是經由本區個別獅子會贊助成立</a:t>
            </a:r>
            <a:r>
              <a:rPr lang="zh-TW" altLang="en-US" sz="1800" dirty="0" smtClean="0"/>
              <a:t>的</a:t>
            </a:r>
            <a:r>
              <a:rPr lang="zh-TW" altLang="en-US" sz="1800" dirty="0"/>
              <a:t>，</a:t>
            </a:r>
            <a:r>
              <a:rPr lang="zh-TW" altLang="en-US" sz="1800" dirty="0" smtClean="0"/>
              <a:t>至</a:t>
            </a:r>
            <a:r>
              <a:rPr lang="en-US" altLang="zh-TW" sz="1800" dirty="0" smtClean="0"/>
              <a:t>2020</a:t>
            </a:r>
            <a:r>
              <a:rPr lang="zh-TW" altLang="en-US" sz="1800" dirty="0" smtClean="0"/>
              <a:t>年</a:t>
            </a:r>
            <a:r>
              <a:rPr lang="en-US" altLang="zh-TW" sz="1800" dirty="0" smtClean="0"/>
              <a:t>3</a:t>
            </a:r>
            <a:r>
              <a:rPr lang="zh-TW" altLang="en-US" sz="1800" dirty="0" smtClean="0"/>
              <a:t>月為止，</a:t>
            </a:r>
            <a:r>
              <a:rPr lang="en-US" altLang="zh-TW" sz="1800" dirty="0"/>
              <a:t>303</a:t>
            </a:r>
            <a:r>
              <a:rPr lang="zh-TW" altLang="en-US" sz="1800" dirty="0"/>
              <a:t>區擁有</a:t>
            </a:r>
            <a:r>
              <a:rPr lang="en-US" altLang="zh-TW" sz="1800" dirty="0" smtClean="0"/>
              <a:t>52</a:t>
            </a:r>
            <a:r>
              <a:rPr lang="zh-TW" altLang="en-US" sz="1800" dirty="0" smtClean="0"/>
              <a:t>間</a:t>
            </a:r>
            <a:r>
              <a:rPr lang="zh-TW" altLang="en-US" sz="1800" dirty="0"/>
              <a:t>青年獅子會，會員數約一千</a:t>
            </a:r>
            <a:r>
              <a:rPr lang="zh-TW" altLang="en-US" sz="1800" dirty="0" smtClean="0"/>
              <a:t>人。</a:t>
            </a:r>
            <a:endParaRPr lang="zh-TW" altLang="en-US" sz="1800" dirty="0"/>
          </a:p>
          <a:p>
            <a:endParaRPr lang="zh-TW" altLang="en-US" sz="1800" dirty="0"/>
          </a:p>
        </p:txBody>
      </p:sp>
      <p:pic>
        <p:nvPicPr>
          <p:cNvPr id="4"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7025" y="5874078"/>
            <a:ext cx="3540718" cy="78485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descr="bg_leo_interior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673735" y="1499235"/>
            <a:ext cx="6720840" cy="4079875"/>
          </a:xfrm>
          <a:prstGeom prst="rect">
            <a:avLst/>
          </a:prstGeom>
          <a:noFill/>
          <a:ln w="9525">
            <a:noFill/>
            <a:miter lim="800000"/>
          </a:ln>
        </p:spPr>
        <p:txBody>
          <a:bodyPr/>
          <a:lstStyle/>
          <a:p>
            <a:r>
              <a:rPr lang="en-US" altLang="zh-TW" sz="3200" dirty="0" smtClean="0"/>
              <a:t>1.</a:t>
            </a:r>
            <a:r>
              <a:rPr lang="zh-TW" altLang="en-US" sz="3200" dirty="0" smtClean="0"/>
              <a:t>策劃</a:t>
            </a:r>
            <a:r>
              <a:rPr lang="zh-TW" altLang="en-US" sz="3200" dirty="0"/>
              <a:t>社會服務工作</a:t>
            </a:r>
          </a:p>
          <a:p>
            <a:r>
              <a:rPr lang="en-US" altLang="zh-TW" sz="3200" dirty="0" smtClean="0"/>
              <a:t>2.</a:t>
            </a:r>
            <a:r>
              <a:rPr lang="zh-TW" altLang="en-US" sz="3200" dirty="0" smtClean="0"/>
              <a:t>籌募</a:t>
            </a:r>
            <a:r>
              <a:rPr lang="zh-TW" altLang="en-US" sz="3200" dirty="0"/>
              <a:t>社會服務基金</a:t>
            </a:r>
          </a:p>
          <a:p>
            <a:r>
              <a:rPr lang="en-US" altLang="zh-TW" sz="3200" dirty="0" smtClean="0"/>
              <a:t>3.</a:t>
            </a:r>
            <a:r>
              <a:rPr lang="zh-TW" altLang="en-US" sz="3200" dirty="0" smtClean="0"/>
              <a:t>安排</a:t>
            </a:r>
            <a:r>
              <a:rPr lang="zh-TW" altLang="en-US" sz="3200" dirty="0"/>
              <a:t>會員聯誼及康樂活動</a:t>
            </a:r>
          </a:p>
          <a:p>
            <a:r>
              <a:rPr lang="en-US" altLang="zh-TW" sz="3200" dirty="0" smtClean="0"/>
              <a:t>4.</a:t>
            </a:r>
            <a:r>
              <a:rPr lang="zh-TW" altLang="en-US" sz="3200" dirty="0" smtClean="0"/>
              <a:t>定期</a:t>
            </a:r>
            <a:r>
              <a:rPr lang="zh-TW" altLang="en-US" sz="3200" dirty="0"/>
              <a:t>例會和年會</a:t>
            </a:r>
          </a:p>
          <a:p>
            <a:r>
              <a:rPr lang="en-US" altLang="zh-TW" sz="3200" dirty="0" smtClean="0"/>
              <a:t>5.</a:t>
            </a:r>
            <a:r>
              <a:rPr lang="zh-TW" altLang="en-US" sz="3200" dirty="0" smtClean="0"/>
              <a:t>舉行</a:t>
            </a:r>
            <a:r>
              <a:rPr lang="zh-TW" altLang="en-US" sz="3200" dirty="0"/>
              <a:t>各項訓練活動和比賽</a:t>
            </a:r>
          </a:p>
          <a:p>
            <a:r>
              <a:rPr lang="en-US" altLang="zh-TW" sz="3200" dirty="0" smtClean="0"/>
              <a:t>6.</a:t>
            </a:r>
            <a:r>
              <a:rPr lang="zh-TW" altLang="en-US" sz="3200" dirty="0" smtClean="0"/>
              <a:t>參加</a:t>
            </a:r>
            <a:r>
              <a:rPr lang="zh-TW" altLang="en-US" sz="3200" dirty="0"/>
              <a:t>國際青年交換計劃</a:t>
            </a:r>
          </a:p>
        </p:txBody>
      </p:sp>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5874078"/>
            <a:ext cx="3540718" cy="784858"/>
          </a:xfrm>
          <a:prstGeom prst="rect">
            <a:avLst/>
          </a:prstGeom>
        </p:spPr>
      </p:pic>
      <p:sp>
        <p:nvSpPr>
          <p:cNvPr id="5" name="標題 1"/>
          <p:cNvSpPr>
            <a:spLocks noGrp="1"/>
          </p:cNvSpPr>
          <p:nvPr>
            <p:ph type="title"/>
          </p:nvPr>
        </p:nvSpPr>
        <p:spPr>
          <a:xfrm>
            <a:off x="609600" y="637540"/>
            <a:ext cx="8382000" cy="457200"/>
          </a:xfrm>
        </p:spPr>
        <p:txBody>
          <a:bodyPr/>
          <a:lstStyle/>
          <a:p>
            <a:r>
              <a:rPr lang="zh-TW" altLang="en-US" b="1" dirty="0" smtClean="0"/>
              <a:t>青年獅子會活動類型</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bg_leo_interior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7">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343660" y="1478280"/>
            <a:ext cx="2279015" cy="128206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9" name="圖片 8">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t="30556"/>
          <a:stretch>
            <a:fillRect/>
          </a:stretch>
        </p:blipFill>
        <p:spPr>
          <a:xfrm>
            <a:off x="5286375" y="3789045"/>
            <a:ext cx="2322195" cy="1209675"/>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文字方塊 4"/>
          <p:cNvSpPr txBox="1"/>
          <p:nvPr/>
        </p:nvSpPr>
        <p:spPr>
          <a:xfrm>
            <a:off x="1673225" y="3042285"/>
            <a:ext cx="6682105" cy="553085"/>
          </a:xfrm>
          <a:prstGeom prst="rect">
            <a:avLst/>
          </a:prstGeom>
          <a:noFill/>
        </p:spPr>
        <p:txBody>
          <a:bodyPr wrap="square" rtlCol="0">
            <a:spAutoFit/>
          </a:bodyPr>
          <a:lstStyle/>
          <a:p>
            <a:r>
              <a:rPr lang="en-US" altLang="zh-TW" sz="3000" dirty="0" smtClean="0"/>
              <a:t> </a:t>
            </a:r>
            <a:r>
              <a:rPr lang="zh-TW" altLang="en-US" sz="3000" dirty="0" smtClean="0"/>
              <a:t>服   務                          領袖訓練</a:t>
            </a:r>
          </a:p>
        </p:txBody>
      </p:sp>
      <p:sp>
        <p:nvSpPr>
          <p:cNvPr id="12" name="文字方塊 11"/>
          <p:cNvSpPr txBox="1"/>
          <p:nvPr/>
        </p:nvSpPr>
        <p:spPr>
          <a:xfrm>
            <a:off x="1419225" y="5192395"/>
            <a:ext cx="6953885" cy="553085"/>
          </a:xfrm>
          <a:prstGeom prst="rect">
            <a:avLst/>
          </a:prstGeom>
          <a:noFill/>
        </p:spPr>
        <p:txBody>
          <a:bodyPr wrap="square" rtlCol="0">
            <a:spAutoFit/>
          </a:bodyPr>
          <a:lstStyle/>
          <a:p>
            <a:r>
              <a:rPr lang="en-US" altLang="zh-TW" sz="3000" dirty="0" smtClean="0"/>
              <a:t>   </a:t>
            </a:r>
            <a:r>
              <a:rPr lang="zh-TW" altLang="en-US" sz="3000" dirty="0" smtClean="0"/>
              <a:t>康樂聯</a:t>
            </a:r>
            <a:r>
              <a:rPr lang="zh-TW" altLang="en-US" sz="3000" dirty="0"/>
              <a:t>誼</a:t>
            </a:r>
            <a:r>
              <a:rPr lang="zh-TW" altLang="en-US" sz="3000" dirty="0" smtClean="0"/>
              <a:t>                      國際交流</a:t>
            </a:r>
          </a:p>
        </p:txBody>
      </p:sp>
      <p:pic>
        <p:nvPicPr>
          <p:cNvPr id="13" name="圖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43660" y="3595370"/>
            <a:ext cx="2394585" cy="1597025"/>
          </a:xfrm>
          <a:prstGeom prst="ellipse">
            <a:avLst/>
          </a:prstGeom>
          <a:ln>
            <a:noFill/>
          </a:ln>
          <a:effectLst>
            <a:softEdge rad="112500"/>
          </a:effectLst>
        </p:spPr>
      </p:pic>
      <p:pic>
        <p:nvPicPr>
          <p:cNvPr id="3" name="圖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07025" y="1478280"/>
            <a:ext cx="2080260" cy="1388745"/>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標題 1"/>
          <p:cNvSpPr>
            <a:spLocks noGrp="1"/>
          </p:cNvSpPr>
          <p:nvPr>
            <p:ph type="title"/>
          </p:nvPr>
        </p:nvSpPr>
        <p:spPr>
          <a:xfrm>
            <a:off x="609600" y="637540"/>
            <a:ext cx="8382000" cy="457200"/>
          </a:xfrm>
        </p:spPr>
        <p:txBody>
          <a:bodyPr/>
          <a:lstStyle/>
          <a:p>
            <a:r>
              <a:rPr lang="zh-TW" altLang="en-US" b="1" dirty="0" smtClean="0"/>
              <a:t>青年獅子會活動類型</a:t>
            </a:r>
          </a:p>
        </p:txBody>
      </p:sp>
      <p:pic>
        <p:nvPicPr>
          <p:cNvPr id="7" name="圖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07025" y="5874078"/>
            <a:ext cx="3540718" cy="78485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descr="bg_leo_interior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a:xfrm>
            <a:off x="348265" y="1564589"/>
            <a:ext cx="4493538" cy="2308324"/>
          </a:xfrm>
          <a:prstGeom prst="rect">
            <a:avLst/>
          </a:prstGeom>
          <a:noFill/>
          <a:effectLst>
            <a:glow rad="139700">
              <a:schemeClr val="accent5">
                <a:satMod val="175000"/>
                <a:alpha val="40000"/>
              </a:schemeClr>
            </a:glow>
            <a:outerShdw blurRad="50800" dist="38100" dir="5400000" algn="t" rotWithShape="0">
              <a:prstClr val="black">
                <a:alpha val="40000"/>
              </a:prstClr>
            </a:outerShdw>
          </a:effectLst>
        </p:spPr>
        <p:txBody>
          <a:bodyPr wrap="none" rtlCol="0">
            <a:spAutoFit/>
          </a:bodyPr>
          <a:lstStyle/>
          <a:p>
            <a:r>
              <a:rPr lang="zh-TW" altLang="en-US" sz="14400" dirty="0" smtClean="0">
                <a:solidFill>
                  <a:srgbClr val="7030A0"/>
                </a:solidFill>
                <a:latin typeface="華康新特黑體(P)" panose="02010600010101010101" pitchFamily="34" charset="-120"/>
                <a:ea typeface="華康新特黑體(P)" panose="02010600010101010101" pitchFamily="34" charset="-120"/>
              </a:rPr>
              <a:t>服 務</a:t>
            </a:r>
            <a:endParaRPr lang="zh-TW" altLang="en-US" sz="14400" dirty="0">
              <a:solidFill>
                <a:srgbClr val="7030A0"/>
              </a:solidFill>
              <a:latin typeface="華康新特黑體(P)" panose="02010600010101010101" pitchFamily="34" charset="-120"/>
              <a:ea typeface="華康新特黑體(P)" panose="02010600010101010101" pitchFamily="34" charset="-120"/>
            </a:endParaRPr>
          </a:p>
        </p:txBody>
      </p:sp>
      <p:pic>
        <p:nvPicPr>
          <p:cNvPr id="4" name="圖片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105400" y="1836360"/>
            <a:ext cx="3589867" cy="201930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6" name="文字方塊 5"/>
          <p:cNvSpPr txBox="1"/>
          <p:nvPr/>
        </p:nvSpPr>
        <p:spPr>
          <a:xfrm>
            <a:off x="781050" y="4572000"/>
            <a:ext cx="7581900" cy="1569660"/>
          </a:xfrm>
          <a:prstGeom prst="rect">
            <a:avLst/>
          </a:prstGeom>
          <a:noFill/>
        </p:spPr>
        <p:txBody>
          <a:bodyPr wrap="square" rtlCol="0">
            <a:spAutoFit/>
          </a:bodyPr>
          <a:lstStyle/>
          <a:p>
            <a:pPr indent="720090"/>
            <a:r>
              <a:rPr lang="zh-TW" altLang="en-US" b="1" dirty="0" smtClean="0"/>
              <a:t>青</a:t>
            </a:r>
            <a:r>
              <a:rPr lang="zh-TW" altLang="en-US" dirty="0" smtClean="0"/>
              <a:t>年獅子會</a:t>
            </a:r>
            <a:r>
              <a:rPr lang="zh-TW" altLang="en-US" dirty="0"/>
              <a:t>每年均籌辦不同形式的服務計劃</a:t>
            </a:r>
            <a:r>
              <a:rPr lang="zh-TW" altLang="en-US" dirty="0" smtClean="0"/>
              <a:t>，協助</a:t>
            </a:r>
            <a:r>
              <a:rPr lang="zh-TW" altLang="en-US" dirty="0"/>
              <a:t>社會及有需要之人士，當中包括：長者、</a:t>
            </a:r>
            <a:r>
              <a:rPr lang="zh-TW" altLang="en-US" dirty="0" smtClean="0"/>
              <a:t>復康</a:t>
            </a:r>
            <a:r>
              <a:rPr lang="zh-TW" altLang="en-US" dirty="0"/>
              <a:t>人士、智障人士、貧窮兒童、南亞裔居民等</a:t>
            </a:r>
            <a:r>
              <a:rPr lang="zh-TW" altLang="en-US" dirty="0" smtClean="0"/>
              <a:t>，以</a:t>
            </a:r>
            <a:r>
              <a:rPr lang="zh-TW" altLang="en-US" dirty="0"/>
              <a:t>宣揚「我們服務，</a:t>
            </a:r>
            <a:r>
              <a:rPr lang="en-US" altLang="zh-TW" dirty="0"/>
              <a:t>WE SERVE</a:t>
            </a:r>
            <a:r>
              <a:rPr lang="zh-TW" altLang="en-US" dirty="0"/>
              <a:t>」的理念。</a:t>
            </a:r>
          </a:p>
        </p:txBody>
      </p:sp>
      <p:pic>
        <p:nvPicPr>
          <p:cNvPr id="7" name="圖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8135" y="5874078"/>
            <a:ext cx="3540718" cy="78485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7" descr="bg_leo_interior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rotWithShape="1">
          <a:blip r:embed="rId5"/>
          <a:srcRect b="21948"/>
          <a:stretch>
            <a:fillRect/>
          </a:stretch>
        </p:blipFill>
        <p:spPr>
          <a:xfrm>
            <a:off x="293370" y="4911090"/>
            <a:ext cx="3364865" cy="1741805"/>
          </a:xfrm>
          <a:prstGeom prst="rect">
            <a:avLst/>
          </a:prstGeom>
        </p:spPr>
      </p:pic>
      <p:graphicFrame>
        <p:nvGraphicFramePr>
          <p:cNvPr id="3" name="表格 2"/>
          <p:cNvGraphicFramePr/>
          <p:nvPr>
            <p:custDataLst>
              <p:tags r:id="rId1"/>
            </p:custDataLst>
          </p:nvPr>
        </p:nvGraphicFramePr>
        <p:xfrm>
          <a:off x="661670" y="1263650"/>
          <a:ext cx="7820660" cy="3291840"/>
        </p:xfrm>
        <a:graphic>
          <a:graphicData uri="http://schemas.openxmlformats.org/drawingml/2006/table">
            <a:tbl>
              <a:tblPr firstRow="1" bandRow="1">
                <a:tableStyleId>{5C22544A-7EE6-4342-B048-85BDC9FD1C3A}</a:tableStyleId>
              </a:tblPr>
              <a:tblGrid>
                <a:gridCol w="2699385"/>
                <a:gridCol w="5121275"/>
              </a:tblGrid>
              <a:tr h="1181100">
                <a:tc>
                  <a:txBody>
                    <a:bodyPr/>
                    <a:lstStyle/>
                    <a:p>
                      <a:pPr algn="l">
                        <a:buClrTx/>
                        <a:buSzTx/>
                        <a:buFontTx/>
                        <a:buNone/>
                      </a:pPr>
                      <a:r>
                        <a:rPr lang="zh-TW" altLang="en-US" b="1" dirty="0" smtClean="0">
                          <a:solidFill>
                            <a:schemeClr val="dk1"/>
                          </a:solidFill>
                          <a:latin typeface="華康儷細黑" panose="020B0309000000000000" pitchFamily="49" charset="-120"/>
                          <a:ea typeface="華康儷細黑" panose="020B0309000000000000" pitchFamily="49" charset="-120"/>
                        </a:rPr>
                        <a:t>2014-2015年度服務計劃：</a:t>
                      </a:r>
                    </a:p>
                    <a:p>
                      <a:pPr algn="l">
                        <a:buClrTx/>
                        <a:buSzTx/>
                        <a:buFontTx/>
                        <a:buNone/>
                      </a:pPr>
                      <a:r>
                        <a:rPr lang="zh-TW" altLang="en-US" b="1" dirty="0" smtClean="0">
                          <a:solidFill>
                            <a:schemeClr val="dk1"/>
                          </a:solidFill>
                          <a:latin typeface="華康儷細黑" panose="020B0309000000000000" pitchFamily="49" charset="-120"/>
                          <a:ea typeface="華康儷細黑" panose="020B0309000000000000" pitchFamily="49" charset="-120"/>
                        </a:rPr>
                        <a:t>「惜Fun享食物行動」</a:t>
                      </a:r>
                    </a:p>
                  </a:txBody>
                  <a:tcPr>
                    <a:lnL w="9525">
                      <a:solidFill>
                        <a:srgbClr val="848587"/>
                      </a:solidFill>
                      <a:prstDash val="sysDash"/>
                    </a:lnL>
                    <a:lnR w="9525">
                      <a:solidFill>
                        <a:srgbClr val="848587"/>
                      </a:solidFill>
                      <a:prstDash val="sysDash"/>
                    </a:lnR>
                    <a:lnT w="28575">
                      <a:solidFill>
                        <a:srgbClr val="848587"/>
                      </a:solidFill>
                      <a:prstDash val="solid"/>
                    </a:lnT>
                    <a:lnB w="28575">
                      <a:solidFill>
                        <a:srgbClr val="848587"/>
                      </a:solidFill>
                      <a:prstDash val="solid"/>
                    </a:lnB>
                    <a:solidFill>
                      <a:srgbClr val="FFFFFF"/>
                    </a:solidFill>
                  </a:tcPr>
                </a:tc>
                <a:tc>
                  <a:txBody>
                    <a:bodyPr/>
                    <a:lstStyle/>
                    <a:p>
                      <a:pPr algn="l">
                        <a:buClrTx/>
                        <a:buSzTx/>
                        <a:buFontTx/>
                        <a:buNone/>
                      </a:pPr>
                      <a:r>
                        <a:rPr lang="zh-TW" altLang="en-US" sz="1800" b="0" dirty="0" smtClean="0">
                          <a:solidFill>
                            <a:schemeClr val="dk1"/>
                          </a:solidFill>
                          <a:latin typeface="華康儷細黑" panose="020B0309000000000000" pitchFamily="49" charset="-120"/>
                          <a:ea typeface="華康儷細黑" panose="020B0309000000000000" pitchFamily="49" charset="-120"/>
                          <a:sym typeface="+mn-ea"/>
                        </a:rPr>
                        <a:t>透過有機耕種 (廚餘種植) 及待用食物文化推廣，宣傳「珍惜食物」及「分享食物」的訊息，從而鼓勵社會各界人士善用廚餘及分享食物資源，以支持環保及關懷弱勢社群。</a:t>
                      </a:r>
                    </a:p>
                  </a:txBody>
                  <a:tcPr>
                    <a:lnL w="9525">
                      <a:solidFill>
                        <a:srgbClr val="848587"/>
                      </a:solidFill>
                      <a:prstDash val="sysDash"/>
                    </a:lnL>
                    <a:lnR w="9525">
                      <a:solidFill>
                        <a:srgbClr val="848587"/>
                      </a:solidFill>
                      <a:prstDash val="sysDash"/>
                    </a:lnR>
                    <a:lnT w="28575">
                      <a:solidFill>
                        <a:srgbClr val="848587"/>
                      </a:solidFill>
                      <a:prstDash val="solid"/>
                    </a:lnT>
                    <a:lnB w="28575">
                      <a:solidFill>
                        <a:srgbClr val="848587"/>
                      </a:solidFill>
                      <a:prstDash val="solid"/>
                    </a:lnB>
                    <a:solidFill>
                      <a:srgbClr val="FFFFFF"/>
                    </a:solidFill>
                  </a:tcPr>
                </a:tc>
              </a:tr>
              <a:tr h="466725">
                <a:tc>
                  <a:txBody>
                    <a:bodyPr/>
                    <a:lstStyle/>
                    <a:p>
                      <a:pPr algn="l">
                        <a:buClrTx/>
                        <a:buSzTx/>
                        <a:buFontTx/>
                        <a:buNone/>
                      </a:pPr>
                      <a:r>
                        <a:rPr lang="zh-TW" altLang="en-US" b="1" dirty="0" smtClean="0">
                          <a:latin typeface="華康儷細黑" panose="020B0309000000000000" pitchFamily="49" charset="-120"/>
                          <a:ea typeface="華康儷細黑" panose="020B0309000000000000" pitchFamily="49" charset="-120"/>
                        </a:rPr>
                        <a:t>2015-2016年度服務計劃：</a:t>
                      </a:r>
                      <a:br>
                        <a:rPr lang="zh-TW" altLang="en-US" b="1" dirty="0" smtClean="0">
                          <a:latin typeface="華康儷細黑" panose="020B0309000000000000" pitchFamily="49" charset="-120"/>
                          <a:ea typeface="華康儷細黑" panose="020B0309000000000000" pitchFamily="49" charset="-120"/>
                        </a:rPr>
                      </a:br>
                      <a:r>
                        <a:rPr lang="zh-TW" altLang="en-US" b="1" dirty="0" smtClean="0">
                          <a:latin typeface="華康儷細黑" panose="020B0309000000000000" pitchFamily="49" charset="-120"/>
                          <a:ea typeface="華康儷細黑" panose="020B0309000000000000" pitchFamily="49" charset="-120"/>
                        </a:rPr>
                        <a:t>「尋」出不窮</a:t>
                      </a:r>
                    </a:p>
                  </a:txBody>
                  <a:tcPr>
                    <a:lnL w="9525">
                      <a:solidFill>
                        <a:srgbClr val="848587"/>
                      </a:solidFill>
                      <a:prstDash val="sysDash"/>
                    </a:lnL>
                    <a:lnR w="9525">
                      <a:solidFill>
                        <a:srgbClr val="848587"/>
                      </a:solidFill>
                      <a:prstDash val="sysDash"/>
                    </a:lnR>
                    <a:lnT w="28575">
                      <a:solidFill>
                        <a:srgbClr val="848587"/>
                      </a:solidFill>
                      <a:prstDash val="solid"/>
                    </a:lnT>
                    <a:lnB w="9525">
                      <a:solidFill>
                        <a:srgbClr val="848587"/>
                      </a:solidFill>
                      <a:prstDash val="sysDash"/>
                    </a:lnB>
                    <a:solidFill>
                      <a:srgbClr val="FFFFFF"/>
                    </a:solidFill>
                  </a:tcPr>
                </a:tc>
                <a:tc>
                  <a:txBody>
                    <a:bodyPr/>
                    <a:lstStyle/>
                    <a:p>
                      <a:pPr algn="l">
                        <a:buClrTx/>
                        <a:buSzTx/>
                        <a:buFontTx/>
                        <a:buNone/>
                      </a:pPr>
                      <a:r>
                        <a:rPr lang="zh-TW" altLang="en-US" sz="1800" dirty="0" smtClean="0">
                          <a:latin typeface="華康儷細黑" panose="020B0309000000000000" pitchFamily="49" charset="-120"/>
                          <a:ea typeface="華康儷細黑" panose="020B0309000000000000" pitchFamily="49" charset="-120"/>
                          <a:sym typeface="+mn-ea"/>
                        </a:rPr>
                        <a:t>以「REDUCE」為主題，區會帶領各青獅走訪中港各地，從教育、飢餓、山區貧窮等多方面了解和體驗，同時亦舉行「青年體驗日」，深入了解在港低收入家庭的現況與援助。</a:t>
                      </a:r>
                      <a:endParaRPr lang="zh-TW" altLang="en-US" dirty="0" smtClean="0">
                        <a:latin typeface="華康儷細黑" panose="020B0309000000000000" pitchFamily="49" charset="-120"/>
                        <a:ea typeface="華康儷細黑" panose="020B0309000000000000" pitchFamily="49" charset="-120"/>
                      </a:endParaRPr>
                    </a:p>
                  </a:txBody>
                  <a:tcPr>
                    <a:lnL w="9525">
                      <a:solidFill>
                        <a:srgbClr val="848587"/>
                      </a:solidFill>
                      <a:prstDash val="sysDash"/>
                    </a:lnL>
                    <a:lnR w="9525">
                      <a:solidFill>
                        <a:srgbClr val="848587"/>
                      </a:solidFill>
                      <a:prstDash val="sysDash"/>
                    </a:lnR>
                    <a:lnT w="28575">
                      <a:solidFill>
                        <a:srgbClr val="848587"/>
                      </a:solidFill>
                      <a:prstDash val="solid"/>
                    </a:lnT>
                    <a:lnB w="9525">
                      <a:solidFill>
                        <a:srgbClr val="848587"/>
                      </a:solidFill>
                      <a:prstDash val="sysDash"/>
                    </a:lnB>
                    <a:solidFill>
                      <a:srgbClr val="FFFFFF"/>
                    </a:solidFill>
                  </a:tcPr>
                </a:tc>
              </a:tr>
              <a:tr h="466725">
                <a:tc>
                  <a:txBody>
                    <a:bodyPr/>
                    <a:lstStyle/>
                    <a:p>
                      <a:pPr algn="l">
                        <a:buClrTx/>
                        <a:buSzTx/>
                        <a:buFontTx/>
                        <a:buNone/>
                      </a:pPr>
                      <a:r>
                        <a:rPr lang="zh-TW" altLang="en-US" b="1" dirty="0" smtClean="0">
                          <a:latin typeface="華康儷細黑" panose="020B0309000000000000" pitchFamily="49" charset="-120"/>
                          <a:ea typeface="華康儷細黑" panose="020B0309000000000000" pitchFamily="49" charset="-120"/>
                        </a:rPr>
                        <a:t>2016-2017年度服務計劃：</a:t>
                      </a:r>
                      <a:br>
                        <a:rPr lang="zh-TW" altLang="en-US" b="1" dirty="0" smtClean="0">
                          <a:latin typeface="華康儷細黑" panose="020B0309000000000000" pitchFamily="49" charset="-120"/>
                          <a:ea typeface="華康儷細黑" panose="020B0309000000000000" pitchFamily="49" charset="-120"/>
                        </a:rPr>
                      </a:br>
                      <a:r>
                        <a:rPr lang="zh-TW" altLang="en-US" b="1" dirty="0" smtClean="0">
                          <a:latin typeface="華康儷細黑" panose="020B0309000000000000" pitchFamily="49" charset="-120"/>
                          <a:ea typeface="華康儷細黑" panose="020B0309000000000000" pitchFamily="49" charset="-120"/>
                        </a:rPr>
                        <a:t>「相。愛無限耆」</a:t>
                      </a:r>
                    </a:p>
                  </a:txBody>
                  <a:tcPr>
                    <a:lnL w="9525">
                      <a:solidFill>
                        <a:srgbClr val="848587"/>
                      </a:solidFill>
                      <a:prstDash val="sysDash"/>
                    </a:lnL>
                    <a:lnR w="9525">
                      <a:solidFill>
                        <a:srgbClr val="848587"/>
                      </a:solidFill>
                      <a:prstDash val="sysDash"/>
                    </a:lnR>
                    <a:lnT w="9525">
                      <a:solidFill>
                        <a:srgbClr val="848587"/>
                      </a:solidFill>
                      <a:prstDash val="sysDash"/>
                    </a:lnT>
                    <a:lnB w="28575">
                      <a:solidFill>
                        <a:srgbClr val="848587"/>
                      </a:solidFill>
                      <a:prstDash val="solid"/>
                    </a:lnB>
                    <a:solidFill>
                      <a:srgbClr val="FFFFFF"/>
                    </a:solidFill>
                  </a:tcPr>
                </a:tc>
                <a:tc>
                  <a:txBody>
                    <a:bodyPr/>
                    <a:lstStyle/>
                    <a:p>
                      <a:pPr algn="l">
                        <a:buClrTx/>
                        <a:buSzTx/>
                        <a:buFontTx/>
                        <a:buNone/>
                      </a:pPr>
                      <a:r>
                        <a:rPr lang="zh-TW" altLang="en-US" sz="1800" dirty="0" smtClean="0">
                          <a:latin typeface="華康儷細黑" panose="020B0309000000000000" pitchFamily="49" charset="-120"/>
                          <a:ea typeface="華康儷細黑" panose="020B0309000000000000" pitchFamily="49" charset="-120"/>
                          <a:sym typeface="+mn-ea"/>
                        </a:rPr>
                        <a:t>青獅區會於透過各項活動讓長者與大眾了解「生、老、病、死」，讓老人家認識如何準備及面對另一伴的離去，如何面對離別的傷痛。</a:t>
                      </a:r>
                      <a:endParaRPr lang="zh-TW" altLang="en-US" dirty="0" smtClean="0">
                        <a:latin typeface="華康儷細黑" panose="020B0309000000000000" pitchFamily="49" charset="-120"/>
                        <a:ea typeface="華康儷細黑" panose="020B0309000000000000" pitchFamily="49" charset="-120"/>
                      </a:endParaRPr>
                    </a:p>
                  </a:txBody>
                  <a:tcPr>
                    <a:lnL w="9525">
                      <a:solidFill>
                        <a:srgbClr val="848587"/>
                      </a:solidFill>
                      <a:prstDash val="sysDash"/>
                    </a:lnL>
                    <a:lnR w="9525">
                      <a:solidFill>
                        <a:srgbClr val="848587"/>
                      </a:solidFill>
                      <a:prstDash val="sysDash"/>
                    </a:lnR>
                    <a:lnT w="9525">
                      <a:solidFill>
                        <a:srgbClr val="848587"/>
                      </a:solidFill>
                      <a:prstDash val="sysDash"/>
                    </a:lnT>
                    <a:lnB w="28575">
                      <a:solidFill>
                        <a:srgbClr val="848587"/>
                      </a:solidFill>
                      <a:prstDash val="solid"/>
                    </a:lnB>
                    <a:solidFill>
                      <a:srgbClr val="FFFFFF"/>
                    </a:solidFill>
                  </a:tcPr>
                </a:tc>
              </a:tr>
            </a:tbl>
          </a:graphicData>
        </a:graphic>
      </p:graphicFrame>
      <p:sp>
        <p:nvSpPr>
          <p:cNvPr id="4" name="標題 1"/>
          <p:cNvSpPr>
            <a:spLocks noGrp="1"/>
          </p:cNvSpPr>
          <p:nvPr>
            <p:ph type="title"/>
          </p:nvPr>
        </p:nvSpPr>
        <p:spPr>
          <a:xfrm>
            <a:off x="609600" y="637540"/>
            <a:ext cx="8382000" cy="457200"/>
          </a:xfrm>
        </p:spPr>
        <p:txBody>
          <a:bodyPr/>
          <a:lstStyle/>
          <a:p>
            <a:r>
              <a:rPr lang="zh-TW" altLang="en-US" b="1" dirty="0" smtClean="0"/>
              <a:t>青年獅子區會</a:t>
            </a:r>
            <a:r>
              <a:rPr altLang="zh-TW" b="1" dirty="0" smtClean="0"/>
              <a:t>-</a:t>
            </a:r>
            <a:r>
              <a:rPr lang="zh-TW" altLang="en-US" b="1" dirty="0" smtClean="0"/>
              <a:t>近年服務計劃</a:t>
            </a:r>
          </a:p>
        </p:txBody>
      </p:sp>
      <p:pic>
        <p:nvPicPr>
          <p:cNvPr id="7" name="圖片 3"/>
          <p:cNvPicPr>
            <a:picLocks noChangeAspect="1"/>
          </p:cNvPicPr>
          <p:nvPr/>
        </p:nvPicPr>
        <p:blipFill>
          <a:blip r:embed="rId6"/>
          <a:stretch>
            <a:fillRect/>
          </a:stretch>
        </p:blipFill>
        <p:spPr>
          <a:xfrm>
            <a:off x="3753485" y="4911090"/>
            <a:ext cx="2621280" cy="1741170"/>
          </a:xfrm>
          <a:prstGeom prst="rect">
            <a:avLst/>
          </a:prstGeom>
        </p:spPr>
      </p:pic>
      <p:pic>
        <p:nvPicPr>
          <p:cNvPr id="11" name="圖片 1"/>
          <p:cNvPicPr>
            <a:picLocks noChangeAspect="1"/>
          </p:cNvPicPr>
          <p:nvPr/>
        </p:nvPicPr>
        <p:blipFill>
          <a:blip r:embed="rId7"/>
          <a:stretch>
            <a:fillRect/>
          </a:stretch>
        </p:blipFill>
        <p:spPr>
          <a:xfrm>
            <a:off x="6466205" y="4911725"/>
            <a:ext cx="2334260" cy="174117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7" descr="bg_leo_interior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表格 2"/>
          <p:cNvGraphicFramePr/>
          <p:nvPr>
            <p:custDataLst>
              <p:tags r:id="rId1"/>
            </p:custDataLst>
          </p:nvPr>
        </p:nvGraphicFramePr>
        <p:xfrm>
          <a:off x="661670" y="1263650"/>
          <a:ext cx="7820660" cy="3291840"/>
        </p:xfrm>
        <a:graphic>
          <a:graphicData uri="http://schemas.openxmlformats.org/drawingml/2006/table">
            <a:tbl>
              <a:tblPr firstRow="1" bandRow="1">
                <a:tableStyleId>{5C22544A-7EE6-4342-B048-85BDC9FD1C3A}</a:tableStyleId>
              </a:tblPr>
              <a:tblGrid>
                <a:gridCol w="2699385"/>
                <a:gridCol w="5121275"/>
              </a:tblGrid>
              <a:tr h="1181100">
                <a:tc>
                  <a:txBody>
                    <a:bodyPr/>
                    <a:lstStyle/>
                    <a:p>
                      <a:pPr algn="l">
                        <a:buClrTx/>
                        <a:buSzTx/>
                        <a:buFontTx/>
                        <a:buNone/>
                      </a:pPr>
                      <a:r>
                        <a:rPr lang="zh-TW" altLang="en-US" sz="1800" dirty="0" smtClean="0">
                          <a:solidFill>
                            <a:schemeClr val="tx1"/>
                          </a:solidFill>
                          <a:latin typeface="華康儷細黑" panose="020B0309000000000000" pitchFamily="49" charset="-120"/>
                          <a:ea typeface="華康儷細黑" panose="020B0309000000000000" pitchFamily="49" charset="-120"/>
                          <a:sym typeface="+mn-ea"/>
                        </a:rPr>
                        <a:t>2017-2018年度服務計劃：</a:t>
                      </a:r>
                      <a:br>
                        <a:rPr lang="zh-TW" altLang="en-US" sz="1800" dirty="0" smtClean="0">
                          <a:solidFill>
                            <a:schemeClr val="tx1"/>
                          </a:solidFill>
                          <a:latin typeface="華康儷細黑" panose="020B0309000000000000" pitchFamily="49" charset="-120"/>
                          <a:ea typeface="華康儷細黑" panose="020B0309000000000000" pitchFamily="49" charset="-120"/>
                          <a:sym typeface="+mn-ea"/>
                        </a:rPr>
                      </a:br>
                      <a:r>
                        <a:rPr lang="zh-TW" altLang="en-US" sz="1800" dirty="0" smtClean="0">
                          <a:solidFill>
                            <a:schemeClr val="tx1"/>
                          </a:solidFill>
                          <a:latin typeface="華康儷細黑" panose="020B0309000000000000" pitchFamily="49" charset="-120"/>
                          <a:ea typeface="華康儷細黑" panose="020B0309000000000000" pitchFamily="49" charset="-120"/>
                          <a:sym typeface="+mn-ea"/>
                        </a:rPr>
                        <a:t>「用心看世界」</a:t>
                      </a:r>
                      <a:endParaRPr lang="zh-TW" altLang="en-US" sz="1800" b="1" dirty="0" smtClean="0">
                        <a:solidFill>
                          <a:schemeClr val="tx1"/>
                        </a:solidFill>
                        <a:latin typeface="華康儷細黑" panose="020B0309000000000000" pitchFamily="49" charset="-120"/>
                        <a:ea typeface="華康儷細黑" panose="020B0309000000000000" pitchFamily="49" charset="-120"/>
                        <a:sym typeface="+mn-ea"/>
                      </a:endParaRPr>
                    </a:p>
                    <a:p>
                      <a:pPr algn="l">
                        <a:buClrTx/>
                        <a:buSzTx/>
                        <a:buFontTx/>
                        <a:buNone/>
                      </a:pPr>
                      <a:endParaRPr lang="zh-TW" altLang="en-US" sz="1800" b="1" dirty="0" smtClean="0">
                        <a:solidFill>
                          <a:schemeClr val="tx1"/>
                        </a:solidFill>
                        <a:latin typeface="華康儷細黑" panose="020B0309000000000000" pitchFamily="49" charset="-120"/>
                        <a:ea typeface="華康儷細黑" panose="020B0309000000000000" pitchFamily="49" charset="-120"/>
                        <a:sym typeface="+mn-ea"/>
                      </a:endParaRPr>
                    </a:p>
                  </a:txBody>
                  <a:tcPr>
                    <a:lnL w="9525">
                      <a:solidFill>
                        <a:srgbClr val="848587"/>
                      </a:solidFill>
                      <a:prstDash val="sysDash"/>
                    </a:lnL>
                    <a:lnR w="9525">
                      <a:solidFill>
                        <a:srgbClr val="848587"/>
                      </a:solidFill>
                      <a:prstDash val="sysDash"/>
                    </a:lnR>
                    <a:lnT w="28575">
                      <a:solidFill>
                        <a:srgbClr val="848587"/>
                      </a:solidFill>
                      <a:prstDash val="solid"/>
                    </a:lnT>
                    <a:lnB w="28575">
                      <a:solidFill>
                        <a:srgbClr val="848587"/>
                      </a:solidFill>
                      <a:prstDash val="solid"/>
                    </a:lnB>
                    <a:solidFill>
                      <a:srgbClr val="FFFFFF"/>
                    </a:solidFill>
                  </a:tcPr>
                </a:tc>
                <a:tc>
                  <a:txBody>
                    <a:bodyPr/>
                    <a:lstStyle/>
                    <a:p>
                      <a:pPr algn="l">
                        <a:buClrTx/>
                        <a:buSzTx/>
                        <a:buFontTx/>
                        <a:buNone/>
                      </a:pPr>
                      <a:r>
                        <a:rPr lang="zh-TW" altLang="en-US" sz="1800" b="0" dirty="0" smtClean="0">
                          <a:solidFill>
                            <a:schemeClr val="dk1"/>
                          </a:solidFill>
                          <a:latin typeface="華康儷細黑" panose="020B0309000000000000" pitchFamily="49" charset="-120"/>
                          <a:ea typeface="華康儷細黑" panose="020B0309000000000000" pitchFamily="49" charset="-120"/>
                          <a:sym typeface="+mn-ea"/>
                        </a:rPr>
                        <a:t>透過培訓視障義工擔任導賞員，帶領參加者體驗黑暗的世界，藉此展示視障人士的潛能及消除公眾人士對視障人士的誤解外，亦令視障義工感受到施比受，更有福。</a:t>
                      </a:r>
                      <a:endParaRPr lang="zh-TW" altLang="en-US" sz="1800" b="0" dirty="0" smtClean="0">
                        <a:solidFill>
                          <a:schemeClr val="tx1"/>
                        </a:solidFill>
                        <a:latin typeface="華康儷細黑" panose="020B0309000000000000" pitchFamily="49" charset="-120"/>
                        <a:ea typeface="華康儷細黑" panose="020B0309000000000000" pitchFamily="49" charset="-120"/>
                        <a:sym typeface="+mn-ea"/>
                      </a:endParaRPr>
                    </a:p>
                  </a:txBody>
                  <a:tcPr>
                    <a:lnL w="9525">
                      <a:solidFill>
                        <a:srgbClr val="848587"/>
                      </a:solidFill>
                      <a:prstDash val="sysDash"/>
                    </a:lnL>
                    <a:lnR w="9525">
                      <a:solidFill>
                        <a:srgbClr val="848587"/>
                      </a:solidFill>
                      <a:prstDash val="sysDash"/>
                    </a:lnR>
                    <a:lnT w="28575">
                      <a:solidFill>
                        <a:srgbClr val="848587"/>
                      </a:solidFill>
                      <a:prstDash val="solid"/>
                    </a:lnT>
                    <a:lnB w="28575">
                      <a:solidFill>
                        <a:srgbClr val="848587"/>
                      </a:solidFill>
                      <a:prstDash val="solid"/>
                    </a:lnB>
                    <a:solidFill>
                      <a:srgbClr val="FFFFFF"/>
                    </a:solidFill>
                  </a:tcPr>
                </a:tc>
              </a:tr>
              <a:tr h="466725">
                <a:tc>
                  <a:txBody>
                    <a:bodyPr/>
                    <a:lstStyle/>
                    <a:p>
                      <a:pPr algn="l">
                        <a:buClrTx/>
                        <a:buSzTx/>
                        <a:buFontTx/>
                        <a:buNone/>
                      </a:pPr>
                      <a:r>
                        <a:rPr lang="zh-TW" altLang="en-US" b="1" dirty="0" smtClean="0">
                          <a:latin typeface="華康儷細黑" panose="020B0309000000000000" pitchFamily="49" charset="-120"/>
                          <a:ea typeface="華康儷細黑" panose="020B0309000000000000" pitchFamily="49" charset="-120"/>
                        </a:rPr>
                        <a:t>2018-2019年度服務計劃：</a:t>
                      </a:r>
                      <a:br>
                        <a:rPr lang="zh-TW" altLang="en-US" b="1" dirty="0" smtClean="0">
                          <a:latin typeface="華康儷細黑" panose="020B0309000000000000" pitchFamily="49" charset="-120"/>
                          <a:ea typeface="華康儷細黑" panose="020B0309000000000000" pitchFamily="49" charset="-120"/>
                        </a:rPr>
                      </a:br>
                      <a:r>
                        <a:rPr lang="zh-TW" altLang="en-US" b="1" dirty="0" smtClean="0">
                          <a:latin typeface="華康儷細黑" panose="020B0309000000000000" pitchFamily="49" charset="-120"/>
                          <a:ea typeface="華康儷細黑" panose="020B0309000000000000" pitchFamily="49" charset="-120"/>
                        </a:rPr>
                        <a:t>「See the Carer 看見你的照顧者」</a:t>
                      </a:r>
                    </a:p>
                  </a:txBody>
                  <a:tcPr>
                    <a:lnL w="9525">
                      <a:solidFill>
                        <a:srgbClr val="848587"/>
                      </a:solidFill>
                      <a:prstDash val="sysDash"/>
                    </a:lnL>
                    <a:lnR w="9525">
                      <a:solidFill>
                        <a:srgbClr val="848587"/>
                      </a:solidFill>
                      <a:prstDash val="sysDash"/>
                    </a:lnR>
                    <a:lnT w="28575">
                      <a:solidFill>
                        <a:srgbClr val="848587"/>
                      </a:solidFill>
                      <a:prstDash val="solid"/>
                    </a:lnT>
                    <a:lnB w="9525">
                      <a:solidFill>
                        <a:srgbClr val="848587"/>
                      </a:solidFill>
                      <a:prstDash val="sysDash"/>
                    </a:lnB>
                    <a:solidFill>
                      <a:srgbClr val="FFFFFF"/>
                    </a:solidFill>
                  </a:tcPr>
                </a:tc>
                <a:tc>
                  <a:txBody>
                    <a:bodyPr/>
                    <a:lstStyle/>
                    <a:p>
                      <a:pPr algn="l">
                        <a:buClrTx/>
                        <a:buSzTx/>
                        <a:buFontTx/>
                        <a:buNone/>
                      </a:pPr>
                      <a:r>
                        <a:rPr lang="zh-TW" altLang="en-US" dirty="0" smtClean="0">
                          <a:latin typeface="華康儷細黑" panose="020B0309000000000000" pitchFamily="49" charset="-120"/>
                          <a:ea typeface="華康儷細黑" panose="020B0309000000000000" pitchFamily="49" charset="-120"/>
                        </a:rPr>
                        <a:t>服務計劃先透過照顧者體驗服務，讓青獅擔任照顧者，體驗和感受作為照顧者的困難和辛酸。再通過分組直接服務，讓青獅有機會親身接觸和聆聽不同界別照顧者的故事，為他們紓解壓力。</a:t>
                      </a:r>
                    </a:p>
                  </a:txBody>
                  <a:tcPr>
                    <a:lnL w="9525">
                      <a:solidFill>
                        <a:srgbClr val="848587"/>
                      </a:solidFill>
                      <a:prstDash val="sysDash"/>
                    </a:lnL>
                    <a:lnR w="9525">
                      <a:solidFill>
                        <a:srgbClr val="848587"/>
                      </a:solidFill>
                      <a:prstDash val="sysDash"/>
                    </a:lnR>
                    <a:lnT w="28575">
                      <a:solidFill>
                        <a:srgbClr val="848587"/>
                      </a:solidFill>
                      <a:prstDash val="solid"/>
                    </a:lnT>
                    <a:lnB w="9525">
                      <a:solidFill>
                        <a:srgbClr val="848587"/>
                      </a:solidFill>
                      <a:prstDash val="sysDash"/>
                    </a:lnB>
                    <a:solidFill>
                      <a:srgbClr val="FFFFFF"/>
                    </a:solidFill>
                  </a:tcPr>
                </a:tc>
              </a:tr>
              <a:tr h="466725">
                <a:tc>
                  <a:txBody>
                    <a:bodyPr/>
                    <a:lstStyle/>
                    <a:p>
                      <a:pPr algn="l">
                        <a:buClrTx/>
                        <a:buSzTx/>
                        <a:buFontTx/>
                        <a:buNone/>
                      </a:pPr>
                      <a:r>
                        <a:rPr lang="zh-TW" altLang="en-US" sz="1800" b="1" dirty="0" smtClean="0">
                          <a:latin typeface="華康儷細黑" panose="020B0309000000000000" pitchFamily="49" charset="-120"/>
                          <a:ea typeface="華康儷細黑" panose="020B0309000000000000" pitchFamily="49" charset="-120"/>
                          <a:sym typeface="+mn-ea"/>
                        </a:rPr>
                        <a:t>201</a:t>
                      </a:r>
                      <a:r>
                        <a:rPr lang="en-US" altLang="zh-TW" sz="1800" b="1" dirty="0" smtClean="0">
                          <a:latin typeface="華康儷細黑" panose="020B0309000000000000" pitchFamily="49" charset="-120"/>
                          <a:ea typeface="華康儷細黑" panose="020B0309000000000000" pitchFamily="49" charset="-120"/>
                          <a:sym typeface="+mn-ea"/>
                        </a:rPr>
                        <a:t>9</a:t>
                      </a:r>
                      <a:r>
                        <a:rPr lang="zh-TW" altLang="en-US" sz="1800" b="1" dirty="0" smtClean="0">
                          <a:latin typeface="華康儷細黑" panose="020B0309000000000000" pitchFamily="49" charset="-120"/>
                          <a:ea typeface="華康儷細黑" panose="020B0309000000000000" pitchFamily="49" charset="-120"/>
                          <a:sym typeface="+mn-ea"/>
                        </a:rPr>
                        <a:t>-20</a:t>
                      </a:r>
                      <a:r>
                        <a:rPr lang="en-US" altLang="zh-TW" sz="1800" b="1" dirty="0" smtClean="0">
                          <a:latin typeface="華康儷細黑" panose="020B0309000000000000" pitchFamily="49" charset="-120"/>
                          <a:ea typeface="華康儷細黑" panose="020B0309000000000000" pitchFamily="49" charset="-120"/>
                          <a:sym typeface="+mn-ea"/>
                        </a:rPr>
                        <a:t>20</a:t>
                      </a:r>
                      <a:r>
                        <a:rPr lang="zh-TW" altLang="en-US" sz="1800" b="1" dirty="0" smtClean="0">
                          <a:latin typeface="華康儷細黑" panose="020B0309000000000000" pitchFamily="49" charset="-120"/>
                          <a:ea typeface="華康儷細黑" panose="020B0309000000000000" pitchFamily="49" charset="-120"/>
                          <a:sym typeface="+mn-ea"/>
                        </a:rPr>
                        <a:t>年度服務計劃：</a:t>
                      </a:r>
                      <a:br>
                        <a:rPr lang="zh-TW" altLang="en-US" sz="1800" b="1" dirty="0" smtClean="0">
                          <a:latin typeface="華康儷細黑" panose="020B0309000000000000" pitchFamily="49" charset="-120"/>
                          <a:ea typeface="華康儷細黑" panose="020B0309000000000000" pitchFamily="49" charset="-120"/>
                          <a:sym typeface="+mn-ea"/>
                        </a:rPr>
                      </a:br>
                      <a:r>
                        <a:rPr lang="zh-TW" altLang="en-US" sz="1800" b="1" dirty="0" smtClean="0">
                          <a:latin typeface="華康儷細黑" panose="020B0309000000000000" pitchFamily="49" charset="-120"/>
                          <a:ea typeface="華康儷細黑" panose="020B0309000000000000" pitchFamily="49" charset="-120"/>
                          <a:sym typeface="+mn-ea"/>
                        </a:rPr>
                        <a:t>「糖不甩」</a:t>
                      </a:r>
                    </a:p>
                    <a:p>
                      <a:pPr algn="l">
                        <a:buClrTx/>
                        <a:buSzTx/>
                        <a:buFontTx/>
                        <a:buNone/>
                      </a:pPr>
                      <a:endParaRPr lang="zh-TW" altLang="en-US" b="1" dirty="0" smtClean="0">
                        <a:latin typeface="華康儷細黑" panose="020B0309000000000000" pitchFamily="49" charset="-120"/>
                        <a:ea typeface="華康儷細黑" panose="020B0309000000000000" pitchFamily="49" charset="-120"/>
                      </a:endParaRPr>
                    </a:p>
                  </a:txBody>
                  <a:tcPr>
                    <a:lnL w="9525">
                      <a:solidFill>
                        <a:srgbClr val="848587"/>
                      </a:solidFill>
                      <a:prstDash val="sysDash"/>
                    </a:lnL>
                    <a:lnR w="9525">
                      <a:solidFill>
                        <a:srgbClr val="848587"/>
                      </a:solidFill>
                      <a:prstDash val="sysDash"/>
                    </a:lnR>
                    <a:lnT w="9525">
                      <a:solidFill>
                        <a:srgbClr val="848587"/>
                      </a:solidFill>
                      <a:prstDash val="sysDash"/>
                    </a:lnT>
                    <a:lnB w="28575">
                      <a:solidFill>
                        <a:srgbClr val="848587"/>
                      </a:solidFill>
                      <a:prstDash val="solid"/>
                    </a:lnB>
                    <a:solidFill>
                      <a:srgbClr val="FFFFFF"/>
                    </a:solidFill>
                  </a:tcPr>
                </a:tc>
                <a:tc>
                  <a:txBody>
                    <a:bodyPr/>
                    <a:lstStyle/>
                    <a:p>
                      <a:pPr algn="l">
                        <a:buClrTx/>
                        <a:buSzTx/>
                        <a:buFontTx/>
                        <a:buNone/>
                      </a:pPr>
                      <a:r>
                        <a:rPr lang="zh-TW" altLang="en-US" sz="1800" dirty="0" smtClean="0">
                          <a:latin typeface="華康儷細黑" panose="020B0309000000000000" pitchFamily="49" charset="-120"/>
                          <a:ea typeface="華康儷細黑" panose="020B0309000000000000" pitchFamily="49" charset="-120"/>
                          <a:sym typeface="+mn-ea"/>
                        </a:rPr>
                        <a:t>透過網上教室，分享關於糖尿病年青化的個案及預防資訊，另設「快問快答」環節，令更多人關注及了解資訊。</a:t>
                      </a:r>
                    </a:p>
                  </a:txBody>
                  <a:tcPr>
                    <a:lnL w="9525">
                      <a:solidFill>
                        <a:srgbClr val="848587"/>
                      </a:solidFill>
                      <a:prstDash val="sysDash"/>
                    </a:lnL>
                    <a:lnR w="9525">
                      <a:solidFill>
                        <a:srgbClr val="848587"/>
                      </a:solidFill>
                      <a:prstDash val="sysDash"/>
                    </a:lnR>
                    <a:lnT w="9525">
                      <a:solidFill>
                        <a:srgbClr val="848587"/>
                      </a:solidFill>
                      <a:prstDash val="sysDash"/>
                    </a:lnT>
                    <a:lnB w="28575">
                      <a:solidFill>
                        <a:srgbClr val="848587"/>
                      </a:solidFill>
                      <a:prstDash val="solid"/>
                    </a:lnB>
                    <a:solidFill>
                      <a:srgbClr val="FFFFFF"/>
                    </a:solidFill>
                  </a:tcPr>
                </a:tc>
              </a:tr>
            </a:tbl>
          </a:graphicData>
        </a:graphic>
      </p:graphicFrame>
      <p:sp>
        <p:nvSpPr>
          <p:cNvPr id="4" name="標題 1"/>
          <p:cNvSpPr>
            <a:spLocks noGrp="1"/>
          </p:cNvSpPr>
          <p:nvPr>
            <p:ph type="title"/>
          </p:nvPr>
        </p:nvSpPr>
        <p:spPr>
          <a:xfrm>
            <a:off x="609600" y="637540"/>
            <a:ext cx="8382000" cy="457200"/>
          </a:xfrm>
        </p:spPr>
        <p:txBody>
          <a:bodyPr/>
          <a:lstStyle/>
          <a:p>
            <a:r>
              <a:rPr lang="zh-TW" altLang="en-US" b="1" dirty="0" smtClean="0"/>
              <a:t>青年獅子區會</a:t>
            </a:r>
            <a:r>
              <a:rPr altLang="zh-TW" b="1" dirty="0" smtClean="0"/>
              <a:t>-</a:t>
            </a:r>
            <a:r>
              <a:rPr lang="zh-TW" altLang="en-US" b="1" dirty="0" smtClean="0"/>
              <a:t>近年服務計劃</a:t>
            </a:r>
          </a:p>
        </p:txBody>
      </p:sp>
      <p:pic>
        <p:nvPicPr>
          <p:cNvPr id="9" name="圖片 3"/>
          <p:cNvPicPr>
            <a:picLocks noChangeAspect="1"/>
          </p:cNvPicPr>
          <p:nvPr/>
        </p:nvPicPr>
        <p:blipFill>
          <a:blip r:embed="rId5"/>
          <a:stretch>
            <a:fillRect/>
          </a:stretch>
        </p:blipFill>
        <p:spPr>
          <a:xfrm>
            <a:off x="488315" y="4857115"/>
            <a:ext cx="2348865" cy="1763395"/>
          </a:xfrm>
          <a:prstGeom prst="rect">
            <a:avLst/>
          </a:prstGeom>
        </p:spPr>
      </p:pic>
      <p:pic>
        <p:nvPicPr>
          <p:cNvPr id="6" name="圖片 6"/>
          <p:cNvPicPr>
            <a:picLocks noChangeAspect="1"/>
          </p:cNvPicPr>
          <p:nvPr/>
        </p:nvPicPr>
        <p:blipFill rotWithShape="1">
          <a:blip r:embed="rId6" cstate="print">
            <a:extLst>
              <a:ext uri="{28A0092B-C50C-407E-A947-70E740481C1C}">
                <a14:useLocalDpi xmlns:a14="http://schemas.microsoft.com/office/drawing/2010/main" val="0"/>
              </a:ext>
            </a:extLst>
          </a:blip>
          <a:srcRect l="5833" t="16250" b="11250"/>
          <a:stretch>
            <a:fillRect/>
          </a:stretch>
        </p:blipFill>
        <p:spPr>
          <a:xfrm>
            <a:off x="3055620" y="4839335"/>
            <a:ext cx="3504565" cy="1798320"/>
          </a:xfrm>
          <a:prstGeom prst="rect">
            <a:avLst/>
          </a:prstGeom>
        </p:spPr>
      </p:pic>
      <p:pic>
        <p:nvPicPr>
          <p:cNvPr id="8" name="图片 7"/>
          <p:cNvPicPr>
            <a:picLocks noChangeAspect="1"/>
          </p:cNvPicPr>
          <p:nvPr/>
        </p:nvPicPr>
        <p:blipFill>
          <a:blip r:embed="rId7"/>
          <a:srcRect l="23268" t="23650" r="45490" b="19985"/>
          <a:stretch>
            <a:fillRect/>
          </a:stretch>
        </p:blipFill>
        <p:spPr>
          <a:xfrm>
            <a:off x="6750685" y="4805045"/>
            <a:ext cx="1805305" cy="1832610"/>
          </a:xfrm>
          <a:prstGeom prst="rect">
            <a:avLst/>
          </a:prstGeom>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e6768e37-2b1c-433a-aa07-ba4afd58cf37}"/>
  <p:tag name="TABLE_SKINIDX" val="-1"/>
  <p:tag name="TABLE_COLORIDX" val="l"/>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e6768e37-2b1c-433a-aa07-ba4afd58cf37}"/>
  <p:tag name="TABLE_SKINIDX" val="-1"/>
  <p:tag name="TABLE_COLORIDX" val="l"/>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CI Eco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spPr>
      <a:bodyPr vert="horz" wrap="square" lIns="91440" tIns="45720" rIns="91440" bIns="45720" numCol="1" rtlCol="0" anchor="t" anchorCtr="0" compatLnSpc="1"/>
      <a:lstStyle>
        <a:defPPr marL="609600" marR="0" indent="-609600" algn="ctr" defTabSz="914400" rtl="0" eaLnBrk="1" fontAlgn="base" latinLnBrk="0" hangingPunct="1">
          <a:spcAft>
            <a:spcPct val="0"/>
          </a:spcAft>
          <a:buClrTx/>
          <a:buSzTx/>
          <a:buFont typeface="Helvetica" pitchFamily="84" charset="0"/>
          <a:buNone/>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spPr>
      <a:bodyPr vert="horz" wrap="square" lIns="91440" tIns="45720" rIns="91440" bIns="45720" numCol="1" anchor="t" anchorCtr="0" compatLnSpc="1"/>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LCI Eco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spPr>
      <a:bodyPr vert="horz" wrap="square" lIns="91440" tIns="45720" rIns="91440" bIns="45720" numCol="1" rtlCol="0" anchor="t" anchorCtr="0" compatLnSpc="1"/>
      <a:lstStyle>
        <a:defPPr marL="609600" marR="0" indent="-609600" algn="ctr" defTabSz="914400" rtl="0" eaLnBrk="1" fontAlgn="base" latinLnBrk="0" hangingPunct="1">
          <a:spcAft>
            <a:spcPct val="0"/>
          </a:spcAft>
          <a:buClrTx/>
          <a:buSzTx/>
          <a:buFont typeface="Helvetica" pitchFamily="84" charset="0"/>
          <a:buNone/>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spPr>
      <a:bodyPr vert="horz" wrap="square" lIns="91440" tIns="45720" rIns="91440" bIns="45720" numCol="1" anchor="t" anchorCtr="0" compatLnSpc="1"/>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LCI Eco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spPr>
      <a:bodyPr vert="horz" wrap="square" lIns="91440" tIns="45720" rIns="91440" bIns="45720" numCol="1" rtlCol="0" anchor="t" anchorCtr="0" compatLnSpc="1"/>
      <a:lstStyle>
        <a:defPPr marL="609600" marR="0" indent="-609600" algn="ctr" defTabSz="914400" rtl="0" eaLnBrk="1" fontAlgn="base" latinLnBrk="0" hangingPunct="1">
          <a:spcAft>
            <a:spcPct val="0"/>
          </a:spcAft>
          <a:buClrTx/>
          <a:buSzTx/>
          <a:buFont typeface="Helvetica" pitchFamily="84" charset="0"/>
          <a:buNone/>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spPr>
      <a:bodyPr vert="horz" wrap="square" lIns="91440" tIns="45720" rIns="91440" bIns="45720" numCol="1" anchor="t" anchorCtr="0" compatLnSpc="1"/>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